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30"/>
  </p:notesMasterIdLst>
  <p:handoutMasterIdLst>
    <p:handoutMasterId r:id="rId31"/>
  </p:handoutMasterIdLst>
  <p:sldIdLst>
    <p:sldId id="256" r:id="rId5"/>
    <p:sldId id="282" r:id="rId6"/>
    <p:sldId id="286" r:id="rId7"/>
    <p:sldId id="293" r:id="rId8"/>
    <p:sldId id="285" r:id="rId9"/>
    <p:sldId id="284" r:id="rId10"/>
    <p:sldId id="295" r:id="rId11"/>
    <p:sldId id="299" r:id="rId12"/>
    <p:sldId id="291" r:id="rId13"/>
    <p:sldId id="287" r:id="rId14"/>
    <p:sldId id="296" r:id="rId15"/>
    <p:sldId id="277" r:id="rId16"/>
    <p:sldId id="278" r:id="rId17"/>
    <p:sldId id="290" r:id="rId18"/>
    <p:sldId id="300" r:id="rId19"/>
    <p:sldId id="288" r:id="rId20"/>
    <p:sldId id="276" r:id="rId21"/>
    <p:sldId id="292" r:id="rId22"/>
    <p:sldId id="280" r:id="rId23"/>
    <p:sldId id="281" r:id="rId24"/>
    <p:sldId id="274" r:id="rId25"/>
    <p:sldId id="289" r:id="rId26"/>
    <p:sldId id="294" r:id="rId27"/>
    <p:sldId id="275" r:id="rId28"/>
    <p:sldId id="297"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227B7961-B227-46C8-8BA1-53A96AC20505}">
          <p14:sldIdLst>
            <p14:sldId id="256"/>
            <p14:sldId id="282"/>
            <p14:sldId id="286"/>
            <p14:sldId id="293"/>
            <p14:sldId id="285"/>
            <p14:sldId id="284"/>
            <p14:sldId id="295"/>
            <p14:sldId id="299"/>
            <p14:sldId id="291"/>
            <p14:sldId id="287"/>
            <p14:sldId id="296"/>
            <p14:sldId id="277"/>
            <p14:sldId id="278"/>
            <p14:sldId id="290"/>
            <p14:sldId id="300"/>
          </p14:sldIdLst>
        </p14:section>
        <p14:section name="Untitled Section" id="{553FF8B3-2616-4827-A37A-F3CBBAFD540A}">
          <p14:sldIdLst>
            <p14:sldId id="288"/>
            <p14:sldId id="276"/>
            <p14:sldId id="292"/>
            <p14:sldId id="280"/>
            <p14:sldId id="281"/>
            <p14:sldId id="274"/>
            <p14:sldId id="289"/>
            <p14:sldId id="294"/>
            <p14:sldId id="275"/>
            <p14:sldId id="29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CBC0FE-E3B6-46AF-A82E-FD603B0C91A3}" v="2" dt="2024-04-29T22:43:18.928"/>
  </p1510:revLst>
</p1510:revInfo>
</file>

<file path=ppt/tableStyles.xml><?xml version="1.0" encoding="utf-8"?>
<a:tblStyleLst xmlns:a="http://schemas.openxmlformats.org/drawingml/2006/main" def="{D098B279-9399-4990-B982-9A8E74B6EE54}">
  <a:tblStyle styleId="{D098B279-9399-4990-B982-9A8E74B6EE5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 Type="http://schemas.openxmlformats.org/officeDocument/2006/relationships/customXml" Target="../customXml/item3.xml" /><Relationship Id="rId21" Type="http://schemas.openxmlformats.org/officeDocument/2006/relationships/slide" Target="slides/slide17.xml" /><Relationship Id="rId34" Type="http://schemas.openxmlformats.org/officeDocument/2006/relationships/theme" Target="theme/theme1.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viewProps" Target="viewProps.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slide" Target="slides/slide25.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presProps" Target="presProps.xml" /><Relationship Id="rId37" Type="http://schemas.microsoft.com/office/2015/10/relationships/revisionInfo" Target="revisionInfo.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36" Type="http://schemas.microsoft.com/office/2016/11/relationships/changesInfo" Target="changesInfos/changesInfo1.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handoutMaster" Target="handoutMasters/handoutMaster1.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notesMaster" Target="notesMasters/notesMaster1.xml" /><Relationship Id="rId35" Type="http://schemas.openxmlformats.org/officeDocument/2006/relationships/tableStyles" Target="tableStyles.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lle Christine Pena" userId="S::janelle.pena@nau.edu::f7777f37-2b00-4ea2-922e-9e60a9ba5eb5" providerId="AD" clId="Web-{444A6FAB-0363-4573-AFEF-C6CF74DE3BF1}"/>
    <pc:docChg chg="modSld">
      <pc:chgData name="Janelle Christine Pena" userId="S::janelle.pena@nau.edu::f7777f37-2b00-4ea2-922e-9e60a9ba5eb5" providerId="AD" clId="Web-{444A6FAB-0363-4573-AFEF-C6CF74DE3BF1}" dt="2024-04-04T07:04:07.101" v="7" actId="1076"/>
      <pc:docMkLst>
        <pc:docMk/>
      </pc:docMkLst>
      <pc:sldChg chg="modSp">
        <pc:chgData name="Janelle Christine Pena" userId="S::janelle.pena@nau.edu::f7777f37-2b00-4ea2-922e-9e60a9ba5eb5" providerId="AD" clId="Web-{444A6FAB-0363-4573-AFEF-C6CF74DE3BF1}" dt="2024-04-04T07:04:07.101" v="7" actId="1076"/>
        <pc:sldMkLst>
          <pc:docMk/>
          <pc:sldMk cId="3222247503" sldId="289"/>
        </pc:sldMkLst>
        <pc:picChg chg="mod">
          <ac:chgData name="Janelle Christine Pena" userId="S::janelle.pena@nau.edu::f7777f37-2b00-4ea2-922e-9e60a9ba5eb5" providerId="AD" clId="Web-{444A6FAB-0363-4573-AFEF-C6CF74DE3BF1}" dt="2024-04-04T07:04:07.101" v="7" actId="1076"/>
          <ac:picMkLst>
            <pc:docMk/>
            <pc:sldMk cId="3222247503" sldId="289"/>
            <ac:picMk id="4" creationId="{99989338-82BC-594D-74B7-4AE0EBEC6F6F}"/>
          </ac:picMkLst>
        </pc:picChg>
      </pc:sldChg>
    </pc:docChg>
  </pc:docChgLst>
  <pc:docChgLst>
    <pc:chgData name="Aaron Hazael Espinoza" userId="ec5ddea1-cf50-4904-a54e-67a7b9cc9310" providerId="ADAL" clId="{03B6C5B2-FD51-4EDA-A0C4-7F96E4877F0C}"/>
    <pc:docChg chg="undo custSel delSld modSld sldOrd modSection">
      <pc:chgData name="Aaron Hazael Espinoza" userId="ec5ddea1-cf50-4904-a54e-67a7b9cc9310" providerId="ADAL" clId="{03B6C5B2-FD51-4EDA-A0C4-7F96E4877F0C}" dt="2024-04-02T00:01:03.745" v="191" actId="2696"/>
      <pc:docMkLst>
        <pc:docMk/>
      </pc:docMkLst>
      <pc:sldChg chg="modSp mod">
        <pc:chgData name="Aaron Hazael Espinoza" userId="ec5ddea1-cf50-4904-a54e-67a7b9cc9310" providerId="ADAL" clId="{03B6C5B2-FD51-4EDA-A0C4-7F96E4877F0C}" dt="2024-04-01T23:38:49.568" v="162" actId="1076"/>
        <pc:sldMkLst>
          <pc:docMk/>
          <pc:sldMk cId="1687813950" sldId="277"/>
        </pc:sldMkLst>
        <pc:spChg chg="mod">
          <ac:chgData name="Aaron Hazael Espinoza" userId="ec5ddea1-cf50-4904-a54e-67a7b9cc9310" providerId="ADAL" clId="{03B6C5B2-FD51-4EDA-A0C4-7F96E4877F0C}" dt="2024-04-01T23:38:49.568" v="162" actId="1076"/>
          <ac:spMkLst>
            <pc:docMk/>
            <pc:sldMk cId="1687813950" sldId="277"/>
            <ac:spMk id="104" creationId="{7EB77757-ED01-0373-2607-05A998FFA1CD}"/>
          </ac:spMkLst>
        </pc:spChg>
      </pc:sldChg>
      <pc:sldChg chg="modSp mod">
        <pc:chgData name="Aaron Hazael Espinoza" userId="ec5ddea1-cf50-4904-a54e-67a7b9cc9310" providerId="ADAL" clId="{03B6C5B2-FD51-4EDA-A0C4-7F96E4877F0C}" dt="2024-04-01T23:39:11.419" v="174" actId="20577"/>
        <pc:sldMkLst>
          <pc:docMk/>
          <pc:sldMk cId="3248998532" sldId="278"/>
        </pc:sldMkLst>
        <pc:spChg chg="mod">
          <ac:chgData name="Aaron Hazael Espinoza" userId="ec5ddea1-cf50-4904-a54e-67a7b9cc9310" providerId="ADAL" clId="{03B6C5B2-FD51-4EDA-A0C4-7F96E4877F0C}" dt="2024-04-01T21:48:35.913" v="101" actId="1076"/>
          <ac:spMkLst>
            <pc:docMk/>
            <pc:sldMk cId="3248998532" sldId="278"/>
            <ac:spMk id="2" creationId="{E72E9FA0-48EA-54E6-6DB9-3D5E81BB055C}"/>
          </ac:spMkLst>
        </pc:spChg>
        <pc:spChg chg="mod">
          <ac:chgData name="Aaron Hazael Espinoza" userId="ec5ddea1-cf50-4904-a54e-67a7b9cc9310" providerId="ADAL" clId="{03B6C5B2-FD51-4EDA-A0C4-7F96E4877F0C}" dt="2024-04-01T23:39:11.419" v="174" actId="20577"/>
          <ac:spMkLst>
            <pc:docMk/>
            <pc:sldMk cId="3248998532" sldId="278"/>
            <ac:spMk id="104" creationId="{01D2F229-8285-7F30-C88B-FBB018A7C4BA}"/>
          </ac:spMkLst>
        </pc:spChg>
      </pc:sldChg>
      <pc:sldChg chg="addSp modSp del mod ord modAnim">
        <pc:chgData name="Aaron Hazael Espinoza" userId="ec5ddea1-cf50-4904-a54e-67a7b9cc9310" providerId="ADAL" clId="{03B6C5B2-FD51-4EDA-A0C4-7F96E4877F0C}" dt="2024-04-02T00:01:03.745" v="191" actId="2696"/>
        <pc:sldMkLst>
          <pc:docMk/>
          <pc:sldMk cId="2448888793" sldId="279"/>
        </pc:sldMkLst>
        <pc:picChg chg="add mod modCrop">
          <ac:chgData name="Aaron Hazael Espinoza" userId="ec5ddea1-cf50-4904-a54e-67a7b9cc9310" providerId="ADAL" clId="{03B6C5B2-FD51-4EDA-A0C4-7F96E4877F0C}" dt="2024-04-02T00:00:47.680" v="188" actId="1076"/>
          <ac:picMkLst>
            <pc:docMk/>
            <pc:sldMk cId="2448888793" sldId="279"/>
            <ac:picMk id="2" creationId="{A9682333-DA14-5ABA-3040-D5120D469632}"/>
          </ac:picMkLst>
        </pc:picChg>
        <pc:picChg chg="add mod">
          <ac:chgData name="Aaron Hazael Espinoza" userId="ec5ddea1-cf50-4904-a54e-67a7b9cc9310" providerId="ADAL" clId="{03B6C5B2-FD51-4EDA-A0C4-7F96E4877F0C}" dt="2024-04-01T23:36:02.592" v="158" actId="1076"/>
          <ac:picMkLst>
            <pc:docMk/>
            <pc:sldMk cId="2448888793" sldId="279"/>
            <ac:picMk id="3" creationId="{5B997D18-EF93-1CDC-5094-3CC3ED9F4C60}"/>
          </ac:picMkLst>
        </pc:picChg>
      </pc:sldChg>
      <pc:sldChg chg="addSp modSp mod">
        <pc:chgData name="Aaron Hazael Espinoza" userId="ec5ddea1-cf50-4904-a54e-67a7b9cc9310" providerId="ADAL" clId="{03B6C5B2-FD51-4EDA-A0C4-7F96E4877F0C}" dt="2024-04-01T23:21:04.314" v="138" actId="20577"/>
        <pc:sldMkLst>
          <pc:docMk/>
          <pc:sldMk cId="3404862998" sldId="285"/>
        </pc:sldMkLst>
        <pc:spChg chg="mod">
          <ac:chgData name="Aaron Hazael Espinoza" userId="ec5ddea1-cf50-4904-a54e-67a7b9cc9310" providerId="ADAL" clId="{03B6C5B2-FD51-4EDA-A0C4-7F96E4877F0C}" dt="2024-04-01T23:21:04.314" v="138" actId="20577"/>
          <ac:spMkLst>
            <pc:docMk/>
            <pc:sldMk cId="3404862998" sldId="285"/>
            <ac:spMk id="108" creationId="{43916539-709C-3FDF-E858-148CE8182994}"/>
          </ac:spMkLst>
        </pc:spChg>
        <pc:picChg chg="add mod">
          <ac:chgData name="Aaron Hazael Espinoza" userId="ec5ddea1-cf50-4904-a54e-67a7b9cc9310" providerId="ADAL" clId="{03B6C5B2-FD51-4EDA-A0C4-7F96E4877F0C}" dt="2024-04-01T23:05:45.535" v="132" actId="1076"/>
          <ac:picMkLst>
            <pc:docMk/>
            <pc:sldMk cId="3404862998" sldId="285"/>
            <ac:picMk id="2" creationId="{54E5E3CA-BBF9-4FFA-FD72-40FF8F83064F}"/>
          </ac:picMkLst>
        </pc:picChg>
      </pc:sldChg>
      <pc:sldChg chg="addSp modSp mod ord modNotesTx">
        <pc:chgData name="Aaron Hazael Espinoza" userId="ec5ddea1-cf50-4904-a54e-67a7b9cc9310" providerId="ADAL" clId="{03B6C5B2-FD51-4EDA-A0C4-7F96E4877F0C}" dt="2024-04-02T00:00:50.107" v="190" actId="20577"/>
        <pc:sldMkLst>
          <pc:docMk/>
          <pc:sldMk cId="1232062621" sldId="286"/>
        </pc:sldMkLst>
        <pc:spChg chg="mod">
          <ac:chgData name="Aaron Hazael Espinoza" userId="ec5ddea1-cf50-4904-a54e-67a7b9cc9310" providerId="ADAL" clId="{03B6C5B2-FD51-4EDA-A0C4-7F96E4877F0C}" dt="2024-04-01T21:43:05.598" v="45" actId="20577"/>
          <ac:spMkLst>
            <pc:docMk/>
            <pc:sldMk cId="1232062621" sldId="286"/>
            <ac:spMk id="108" creationId="{EECB579E-64E1-8F32-4074-9EF2159DFA4F}"/>
          </ac:spMkLst>
        </pc:spChg>
        <pc:picChg chg="add mod">
          <ac:chgData name="Aaron Hazael Espinoza" userId="ec5ddea1-cf50-4904-a54e-67a7b9cc9310" providerId="ADAL" clId="{03B6C5B2-FD51-4EDA-A0C4-7F96E4877F0C}" dt="2024-04-01T21:41:29.019" v="34" actId="14100"/>
          <ac:picMkLst>
            <pc:docMk/>
            <pc:sldMk cId="1232062621" sldId="286"/>
            <ac:picMk id="3" creationId="{DFEB0EF8-4E9C-B210-1854-CAD05E4D96EC}"/>
          </ac:picMkLst>
        </pc:picChg>
        <pc:picChg chg="add mod">
          <ac:chgData name="Aaron Hazael Espinoza" userId="ec5ddea1-cf50-4904-a54e-67a7b9cc9310" providerId="ADAL" clId="{03B6C5B2-FD51-4EDA-A0C4-7F96E4877F0C}" dt="2024-04-01T21:41:46.156" v="37" actId="1076"/>
          <ac:picMkLst>
            <pc:docMk/>
            <pc:sldMk cId="1232062621" sldId="286"/>
            <ac:picMk id="5" creationId="{0355E2BE-E7E7-4960-EF58-3CF2F7FBD38F}"/>
          </ac:picMkLst>
        </pc:picChg>
        <pc:picChg chg="add mod">
          <ac:chgData name="Aaron Hazael Espinoza" userId="ec5ddea1-cf50-4904-a54e-67a7b9cc9310" providerId="ADAL" clId="{03B6C5B2-FD51-4EDA-A0C4-7F96E4877F0C}" dt="2024-04-01T21:40:58.647" v="32" actId="1076"/>
          <ac:picMkLst>
            <pc:docMk/>
            <pc:sldMk cId="1232062621" sldId="286"/>
            <ac:picMk id="7" creationId="{CDE62F23-58F7-BD87-9955-6C0A869E17E5}"/>
          </ac:picMkLst>
        </pc:picChg>
        <pc:picChg chg="add mod">
          <ac:chgData name="Aaron Hazael Espinoza" userId="ec5ddea1-cf50-4904-a54e-67a7b9cc9310" providerId="ADAL" clId="{03B6C5B2-FD51-4EDA-A0C4-7F96E4877F0C}" dt="2024-04-01T21:41:37.926" v="36" actId="1076"/>
          <ac:picMkLst>
            <pc:docMk/>
            <pc:sldMk cId="1232062621" sldId="286"/>
            <ac:picMk id="9" creationId="{89C91054-6700-19AA-59EB-6AE9423D8274}"/>
          </ac:picMkLst>
        </pc:picChg>
      </pc:sldChg>
      <pc:sldChg chg="modSp mod">
        <pc:chgData name="Aaron Hazael Espinoza" userId="ec5ddea1-cf50-4904-a54e-67a7b9cc9310" providerId="ADAL" clId="{03B6C5B2-FD51-4EDA-A0C4-7F96E4877F0C}" dt="2024-04-01T23:33:31.163" v="153" actId="1076"/>
        <pc:sldMkLst>
          <pc:docMk/>
          <pc:sldMk cId="3222247503" sldId="289"/>
        </pc:sldMkLst>
        <pc:picChg chg="mod">
          <ac:chgData name="Aaron Hazael Espinoza" userId="ec5ddea1-cf50-4904-a54e-67a7b9cc9310" providerId="ADAL" clId="{03B6C5B2-FD51-4EDA-A0C4-7F96E4877F0C}" dt="2024-04-01T23:33:31.163" v="153" actId="1076"/>
          <ac:picMkLst>
            <pc:docMk/>
            <pc:sldMk cId="3222247503" sldId="289"/>
            <ac:picMk id="3" creationId="{00DDDCC8-1886-0EB5-121F-A9BFCAF7CF01}"/>
          </ac:picMkLst>
        </pc:picChg>
      </pc:sldChg>
      <pc:sldChg chg="modSp mod">
        <pc:chgData name="Aaron Hazael Espinoza" userId="ec5ddea1-cf50-4904-a54e-67a7b9cc9310" providerId="ADAL" clId="{03B6C5B2-FD51-4EDA-A0C4-7F96E4877F0C}" dt="2024-04-01T23:31:09.615" v="150" actId="20577"/>
        <pc:sldMkLst>
          <pc:docMk/>
          <pc:sldMk cId="2540818118" sldId="291"/>
        </pc:sldMkLst>
        <pc:spChg chg="mod">
          <ac:chgData name="Aaron Hazael Espinoza" userId="ec5ddea1-cf50-4904-a54e-67a7b9cc9310" providerId="ADAL" clId="{03B6C5B2-FD51-4EDA-A0C4-7F96E4877F0C}" dt="2024-04-01T21:45:38.614" v="59" actId="20577"/>
          <ac:spMkLst>
            <pc:docMk/>
            <pc:sldMk cId="2540818118" sldId="291"/>
            <ac:spMk id="3" creationId="{3E39F646-E394-4142-B092-1E8B17830BA6}"/>
          </ac:spMkLst>
        </pc:spChg>
        <pc:spChg chg="mod">
          <ac:chgData name="Aaron Hazael Espinoza" userId="ec5ddea1-cf50-4904-a54e-67a7b9cc9310" providerId="ADAL" clId="{03B6C5B2-FD51-4EDA-A0C4-7F96E4877F0C}" dt="2024-04-01T23:31:09.615" v="150" actId="20577"/>
          <ac:spMkLst>
            <pc:docMk/>
            <pc:sldMk cId="2540818118" sldId="291"/>
            <ac:spMk id="108" creationId="{6C1A2648-5D73-0181-DCAE-A8E2B0CB9D9A}"/>
          </ac:spMkLst>
        </pc:spChg>
        <pc:picChg chg="mod">
          <ac:chgData name="Aaron Hazael Espinoza" userId="ec5ddea1-cf50-4904-a54e-67a7b9cc9310" providerId="ADAL" clId="{03B6C5B2-FD51-4EDA-A0C4-7F96E4877F0C}" dt="2024-04-01T21:45:50.393" v="60" actId="1076"/>
          <ac:picMkLst>
            <pc:docMk/>
            <pc:sldMk cId="2540818118" sldId="291"/>
            <ac:picMk id="12" creationId="{A46E33D5-AB05-43BE-9B79-6135B96EEB0A}"/>
          </ac:picMkLst>
        </pc:picChg>
      </pc:sldChg>
      <pc:sldChg chg="modSp mod ord">
        <pc:chgData name="Aaron Hazael Espinoza" userId="ec5ddea1-cf50-4904-a54e-67a7b9cc9310" providerId="ADAL" clId="{03B6C5B2-FD51-4EDA-A0C4-7F96E4877F0C}" dt="2024-04-01T23:31:51.783" v="152"/>
        <pc:sldMkLst>
          <pc:docMk/>
          <pc:sldMk cId="3486361278" sldId="293"/>
        </pc:sldMkLst>
        <pc:spChg chg="mod">
          <ac:chgData name="Aaron Hazael Espinoza" userId="ec5ddea1-cf50-4904-a54e-67a7b9cc9310" providerId="ADAL" clId="{03B6C5B2-FD51-4EDA-A0C4-7F96E4877F0C}" dt="2024-04-01T23:01:17.807" v="128" actId="20577"/>
          <ac:spMkLst>
            <pc:docMk/>
            <pc:sldMk cId="3486361278" sldId="293"/>
            <ac:spMk id="7" creationId="{8110BD16-3EE1-7E4A-C0D7-3D9EE5D77F81}"/>
          </ac:spMkLst>
        </pc:spChg>
        <pc:spChg chg="mod">
          <ac:chgData name="Aaron Hazael Espinoza" userId="ec5ddea1-cf50-4904-a54e-67a7b9cc9310" providerId="ADAL" clId="{03B6C5B2-FD51-4EDA-A0C4-7F96E4877F0C}" dt="2024-04-01T23:22:34.539" v="140" actId="1076"/>
          <ac:spMkLst>
            <pc:docMk/>
            <pc:sldMk cId="3486361278" sldId="293"/>
            <ac:spMk id="8" creationId="{0BD710E2-F7A2-47CE-A415-24072D3BC4D0}"/>
          </ac:spMkLst>
        </pc:spChg>
        <pc:picChg chg="mod">
          <ac:chgData name="Aaron Hazael Espinoza" userId="ec5ddea1-cf50-4904-a54e-67a7b9cc9310" providerId="ADAL" clId="{03B6C5B2-FD51-4EDA-A0C4-7F96E4877F0C}" dt="2024-04-01T21:59:15.925" v="112" actId="1076"/>
          <ac:picMkLst>
            <pc:docMk/>
            <pc:sldMk cId="3486361278" sldId="293"/>
            <ac:picMk id="2" creationId="{771743D7-8BFE-5906-FC33-0146656F0769}"/>
          </ac:picMkLst>
        </pc:picChg>
        <pc:picChg chg="mod">
          <ac:chgData name="Aaron Hazael Espinoza" userId="ec5ddea1-cf50-4904-a54e-67a7b9cc9310" providerId="ADAL" clId="{03B6C5B2-FD51-4EDA-A0C4-7F96E4877F0C}" dt="2024-04-01T23:22:00.659" v="139" actId="1076"/>
          <ac:picMkLst>
            <pc:docMk/>
            <pc:sldMk cId="3486361278" sldId="293"/>
            <ac:picMk id="3" creationId="{8A7168E9-959F-642B-5642-0475964C9F04}"/>
          </ac:picMkLst>
        </pc:picChg>
      </pc:sldChg>
      <pc:sldChg chg="modSp mod">
        <pc:chgData name="Aaron Hazael Espinoza" userId="ec5ddea1-cf50-4904-a54e-67a7b9cc9310" providerId="ADAL" clId="{03B6C5B2-FD51-4EDA-A0C4-7F96E4877F0C}" dt="2024-04-01T23:42:51.571" v="178" actId="20577"/>
        <pc:sldMkLst>
          <pc:docMk/>
          <pc:sldMk cId="2507816881" sldId="294"/>
        </pc:sldMkLst>
        <pc:spChg chg="mod">
          <ac:chgData name="Aaron Hazael Espinoza" userId="ec5ddea1-cf50-4904-a54e-67a7b9cc9310" providerId="ADAL" clId="{03B6C5B2-FD51-4EDA-A0C4-7F96E4877F0C}" dt="2024-04-01T23:42:51.571" v="178" actId="20577"/>
          <ac:spMkLst>
            <pc:docMk/>
            <pc:sldMk cId="2507816881" sldId="294"/>
            <ac:spMk id="104" creationId="{243DA526-4E59-ED1E-4FB4-5096D09C6997}"/>
          </ac:spMkLst>
        </pc:spChg>
      </pc:sldChg>
    </pc:docChg>
  </pc:docChgLst>
  <pc:docChgLst>
    <pc:chgData name="Janelle Christine Pena" userId="S::janelle.pena@nau.edu::f7777f37-2b00-4ea2-922e-9e60a9ba5eb5" providerId="AD" clId="Web-{F398F145-E64C-4A85-BFA6-E45B0081D06B}"/>
    <pc:docChg chg="modSld sldOrd">
      <pc:chgData name="Janelle Christine Pena" userId="S::janelle.pena@nau.edu::f7777f37-2b00-4ea2-922e-9e60a9ba5eb5" providerId="AD" clId="Web-{F398F145-E64C-4A85-BFA6-E45B0081D06B}" dt="2024-04-04T06:58:19.276" v="8" actId="1076"/>
      <pc:docMkLst>
        <pc:docMk/>
      </pc:docMkLst>
      <pc:sldChg chg="ord">
        <pc:chgData name="Janelle Christine Pena" userId="S::janelle.pena@nau.edu::f7777f37-2b00-4ea2-922e-9e60a9ba5eb5" providerId="AD" clId="Web-{F398F145-E64C-4A85-BFA6-E45B0081D06B}" dt="2024-04-04T06:50:35.046" v="6"/>
        <pc:sldMkLst>
          <pc:docMk/>
          <pc:sldMk cId="872260754" sldId="280"/>
        </pc:sldMkLst>
      </pc:sldChg>
      <pc:sldChg chg="modSp">
        <pc:chgData name="Janelle Christine Pena" userId="S::janelle.pena@nau.edu::f7777f37-2b00-4ea2-922e-9e60a9ba5eb5" providerId="AD" clId="Web-{F398F145-E64C-4A85-BFA6-E45B0081D06B}" dt="2024-04-04T06:58:19.276" v="8" actId="1076"/>
        <pc:sldMkLst>
          <pc:docMk/>
          <pc:sldMk cId="3222247503" sldId="289"/>
        </pc:sldMkLst>
        <pc:picChg chg="mod">
          <ac:chgData name="Janelle Christine Pena" userId="S::janelle.pena@nau.edu::f7777f37-2b00-4ea2-922e-9e60a9ba5eb5" providerId="AD" clId="Web-{F398F145-E64C-4A85-BFA6-E45B0081D06B}" dt="2024-04-04T06:57:58.494" v="7" actId="1076"/>
          <ac:picMkLst>
            <pc:docMk/>
            <pc:sldMk cId="3222247503" sldId="289"/>
            <ac:picMk id="4" creationId="{99989338-82BC-594D-74B7-4AE0EBEC6F6F}"/>
          </ac:picMkLst>
        </pc:picChg>
        <pc:picChg chg="mod">
          <ac:chgData name="Janelle Christine Pena" userId="S::janelle.pena@nau.edu::f7777f37-2b00-4ea2-922e-9e60a9ba5eb5" providerId="AD" clId="Web-{F398F145-E64C-4A85-BFA6-E45B0081D06B}" dt="2024-04-04T06:58:19.276" v="8" actId="1076"/>
          <ac:picMkLst>
            <pc:docMk/>
            <pc:sldMk cId="3222247503" sldId="289"/>
            <ac:picMk id="103" creationId="{BE5802AA-5B77-6FFE-7ED1-7044F53FD1E4}"/>
          </ac:picMkLst>
        </pc:picChg>
      </pc:sldChg>
      <pc:sldChg chg="modSp">
        <pc:chgData name="Janelle Christine Pena" userId="S::janelle.pena@nau.edu::f7777f37-2b00-4ea2-922e-9e60a9ba5eb5" providerId="AD" clId="Web-{F398F145-E64C-4A85-BFA6-E45B0081D06B}" dt="2024-04-04T06:46:33.462" v="5" actId="1076"/>
        <pc:sldMkLst>
          <pc:docMk/>
          <pc:sldMk cId="1937225192" sldId="292"/>
        </pc:sldMkLst>
        <pc:graphicFrameChg chg="mod">
          <ac:chgData name="Janelle Christine Pena" userId="S::janelle.pena@nau.edu::f7777f37-2b00-4ea2-922e-9e60a9ba5eb5" providerId="AD" clId="Web-{F398F145-E64C-4A85-BFA6-E45B0081D06B}" dt="2024-04-04T06:46:33.462" v="5" actId="1076"/>
          <ac:graphicFrameMkLst>
            <pc:docMk/>
            <pc:sldMk cId="1937225192" sldId="292"/>
            <ac:graphicFrameMk id="17" creationId="{E6294621-9BA2-428B-8808-FB19AAB53032}"/>
          </ac:graphicFrameMkLst>
        </pc:graphicFrameChg>
        <pc:graphicFrameChg chg="mod">
          <ac:chgData name="Janelle Christine Pena" userId="S::janelle.pena@nau.edu::f7777f37-2b00-4ea2-922e-9e60a9ba5eb5" providerId="AD" clId="Web-{F398F145-E64C-4A85-BFA6-E45B0081D06B}" dt="2024-04-04T06:46:13.837" v="1" actId="1076"/>
          <ac:graphicFrameMkLst>
            <pc:docMk/>
            <pc:sldMk cId="1937225192" sldId="292"/>
            <ac:graphicFrameMk id="18" creationId="{4A2956D5-3913-4A36-865A-7C619C0EC0F1}"/>
          </ac:graphicFrameMkLst>
        </pc:graphicFrameChg>
        <pc:graphicFrameChg chg="mod">
          <ac:chgData name="Janelle Christine Pena" userId="S::janelle.pena@nau.edu::f7777f37-2b00-4ea2-922e-9e60a9ba5eb5" providerId="AD" clId="Web-{F398F145-E64C-4A85-BFA6-E45B0081D06B}" dt="2024-04-04T06:46:19.775" v="2" actId="1076"/>
          <ac:graphicFrameMkLst>
            <pc:docMk/>
            <pc:sldMk cId="1937225192" sldId="292"/>
            <ac:graphicFrameMk id="25" creationId="{54F92513-EEA3-42FF-8635-D9F7AC6ACA95}"/>
          </ac:graphicFrameMkLst>
        </pc:graphicFrameChg>
        <pc:graphicFrameChg chg="mod">
          <ac:chgData name="Janelle Christine Pena" userId="S::janelle.pena@nau.edu::f7777f37-2b00-4ea2-922e-9e60a9ba5eb5" providerId="AD" clId="Web-{F398F145-E64C-4A85-BFA6-E45B0081D06B}" dt="2024-04-04T06:46:22.587" v="3" actId="1076"/>
          <ac:graphicFrameMkLst>
            <pc:docMk/>
            <pc:sldMk cId="1937225192" sldId="292"/>
            <ac:graphicFrameMk id="28" creationId="{C9332686-F93E-4101-8E01-2219DF3F166A}"/>
          </ac:graphicFrameMkLst>
        </pc:graphicFrameChg>
      </pc:sldChg>
    </pc:docChg>
  </pc:docChgLst>
  <pc:docChgLst>
    <pc:chgData name="Aaron Hazael Espinoza" userId="S::ahe28@nau.edu::ec5ddea1-cf50-4904-a54e-67a7b9cc9310" providerId="AD" clId="Web-{17C1669C-4D22-4943-B388-C16A3BF76744}"/>
    <pc:docChg chg="modSld">
      <pc:chgData name="Aaron Hazael Espinoza" userId="S::ahe28@nau.edu::ec5ddea1-cf50-4904-a54e-67a7b9cc9310" providerId="AD" clId="Web-{17C1669C-4D22-4943-B388-C16A3BF76744}" dt="2024-04-08T21:24:41.188" v="9" actId="1076"/>
      <pc:docMkLst>
        <pc:docMk/>
      </pc:docMkLst>
      <pc:sldChg chg="addSp delSp modSp">
        <pc:chgData name="Aaron Hazael Espinoza" userId="S::ahe28@nau.edu::ec5ddea1-cf50-4904-a54e-67a7b9cc9310" providerId="AD" clId="Web-{17C1669C-4D22-4943-B388-C16A3BF76744}" dt="2024-04-08T21:24:41.188" v="9" actId="1076"/>
        <pc:sldMkLst>
          <pc:docMk/>
          <pc:sldMk cId="1232062621" sldId="286"/>
        </pc:sldMkLst>
        <pc:picChg chg="add del mod">
          <ac:chgData name="Aaron Hazael Espinoza" userId="S::ahe28@nau.edu::ec5ddea1-cf50-4904-a54e-67a7b9cc9310" providerId="AD" clId="Web-{17C1669C-4D22-4943-B388-C16A3BF76744}" dt="2024-04-08T21:24:07.999" v="4"/>
          <ac:picMkLst>
            <pc:docMk/>
            <pc:sldMk cId="1232062621" sldId="286"/>
            <ac:picMk id="2" creationId="{3572BB94-0E2A-221F-F787-DE2AC29F3B73}"/>
          </ac:picMkLst>
        </pc:picChg>
        <pc:picChg chg="add mod">
          <ac:chgData name="Aaron Hazael Espinoza" userId="S::ahe28@nau.edu::ec5ddea1-cf50-4904-a54e-67a7b9cc9310" providerId="AD" clId="Web-{17C1669C-4D22-4943-B388-C16A3BF76744}" dt="2024-04-08T21:24:41.188" v="9" actId="1076"/>
          <ac:picMkLst>
            <pc:docMk/>
            <pc:sldMk cId="1232062621" sldId="286"/>
            <ac:picMk id="4" creationId="{AA8B6AC1-B09E-B62D-A9BB-5DB4CFBB0660}"/>
          </ac:picMkLst>
        </pc:picChg>
      </pc:sldChg>
    </pc:docChg>
  </pc:docChgLst>
  <pc:docChgLst>
    <pc:chgData name="Steven James Galloway" userId="10cd5859-8848-44a6-b99a-70cf3eb65856" providerId="ADAL" clId="{95B0BB25-6919-40DB-B62E-534DE3F02C1E}"/>
    <pc:docChg chg="undo custSel addSld modSld sldOrd modSection">
      <pc:chgData name="Steven James Galloway" userId="10cd5859-8848-44a6-b99a-70cf3eb65856" providerId="ADAL" clId="{95B0BB25-6919-40DB-B62E-534DE3F02C1E}" dt="2024-04-08T07:32:10.758" v="1339" actId="478"/>
      <pc:docMkLst>
        <pc:docMk/>
      </pc:docMkLst>
      <pc:sldChg chg="modSp mod">
        <pc:chgData name="Steven James Galloway" userId="10cd5859-8848-44a6-b99a-70cf3eb65856" providerId="ADAL" clId="{95B0BB25-6919-40DB-B62E-534DE3F02C1E}" dt="2024-04-08T06:48:17.522" v="32" actId="34135"/>
        <pc:sldMkLst>
          <pc:docMk/>
          <pc:sldMk cId="2609627996" sldId="276"/>
        </pc:sldMkLst>
        <pc:picChg chg="mod">
          <ac:chgData name="Steven James Galloway" userId="10cd5859-8848-44a6-b99a-70cf3eb65856" providerId="ADAL" clId="{95B0BB25-6919-40DB-B62E-534DE3F02C1E}" dt="2024-04-08T06:48:17.522" v="32" actId="34135"/>
          <ac:picMkLst>
            <pc:docMk/>
            <pc:sldMk cId="2609627996" sldId="276"/>
            <ac:picMk id="102" creationId="{8D42C045-C82C-30DE-78EA-3A6FB299F3CC}"/>
          </ac:picMkLst>
        </pc:picChg>
        <pc:picChg chg="mod">
          <ac:chgData name="Steven James Galloway" userId="10cd5859-8848-44a6-b99a-70cf3eb65856" providerId="ADAL" clId="{95B0BB25-6919-40DB-B62E-534DE3F02C1E}" dt="2024-04-08T06:48:14.302" v="31" actId="34135"/>
          <ac:picMkLst>
            <pc:docMk/>
            <pc:sldMk cId="2609627996" sldId="276"/>
            <ac:picMk id="103" creationId="{278FE0DE-16E3-9E8A-0EE8-465C7CDED44B}"/>
          </ac:picMkLst>
        </pc:picChg>
      </pc:sldChg>
      <pc:sldChg chg="modSp mod">
        <pc:chgData name="Steven James Galloway" userId="10cd5859-8848-44a6-b99a-70cf3eb65856" providerId="ADAL" clId="{95B0BB25-6919-40DB-B62E-534DE3F02C1E}" dt="2024-04-08T06:48:25.145" v="34" actId="34135"/>
        <pc:sldMkLst>
          <pc:docMk/>
          <pc:sldMk cId="1228108687" sldId="288"/>
        </pc:sldMkLst>
        <pc:spChg chg="mod">
          <ac:chgData name="Steven James Galloway" userId="10cd5859-8848-44a6-b99a-70cf3eb65856" providerId="ADAL" clId="{95B0BB25-6919-40DB-B62E-534DE3F02C1E}" dt="2024-04-08T06:47:12.815" v="30" actId="13926"/>
          <ac:spMkLst>
            <pc:docMk/>
            <pc:sldMk cId="1228108687" sldId="288"/>
            <ac:spMk id="104" creationId="{243DA526-4E59-ED1E-4FB4-5096D09C6997}"/>
          </ac:spMkLst>
        </pc:spChg>
        <pc:picChg chg="mod">
          <ac:chgData name="Steven James Galloway" userId="10cd5859-8848-44a6-b99a-70cf3eb65856" providerId="ADAL" clId="{95B0BB25-6919-40DB-B62E-534DE3F02C1E}" dt="2024-04-08T06:48:25.145" v="34" actId="34135"/>
          <ac:picMkLst>
            <pc:docMk/>
            <pc:sldMk cId="1228108687" sldId="288"/>
            <ac:picMk id="102" creationId="{539CB080-1021-0655-93BB-3E41FCCE3B8B}"/>
          </ac:picMkLst>
        </pc:picChg>
        <pc:picChg chg="mod">
          <ac:chgData name="Steven James Galloway" userId="10cd5859-8848-44a6-b99a-70cf3eb65856" providerId="ADAL" clId="{95B0BB25-6919-40DB-B62E-534DE3F02C1E}" dt="2024-04-08T06:48:22.449" v="33" actId="34135"/>
          <ac:picMkLst>
            <pc:docMk/>
            <pc:sldMk cId="1228108687" sldId="288"/>
            <ac:picMk id="103" creationId="{BE5EB830-5A76-5552-C127-9C103986E4F5}"/>
          </ac:picMkLst>
        </pc:picChg>
      </pc:sldChg>
      <pc:sldChg chg="delSp modSp mod">
        <pc:chgData name="Steven James Galloway" userId="10cd5859-8848-44a6-b99a-70cf3eb65856" providerId="ADAL" clId="{95B0BB25-6919-40DB-B62E-534DE3F02C1E}" dt="2024-04-08T06:50:38.877" v="81" actId="13926"/>
        <pc:sldMkLst>
          <pc:docMk/>
          <pc:sldMk cId="3061039207" sldId="290"/>
        </pc:sldMkLst>
        <pc:spChg chg="mod">
          <ac:chgData name="Steven James Galloway" userId="10cd5859-8848-44a6-b99a-70cf3eb65856" providerId="ADAL" clId="{95B0BB25-6919-40DB-B62E-534DE3F02C1E}" dt="2024-04-08T06:50:14.217" v="80" actId="20577"/>
          <ac:spMkLst>
            <pc:docMk/>
            <pc:sldMk cId="3061039207" sldId="290"/>
            <ac:spMk id="2" creationId="{E72E9FA0-48EA-54E6-6DB9-3D5E81BB055C}"/>
          </ac:spMkLst>
        </pc:spChg>
        <pc:spChg chg="mod">
          <ac:chgData name="Steven James Galloway" userId="10cd5859-8848-44a6-b99a-70cf3eb65856" providerId="ADAL" clId="{95B0BB25-6919-40DB-B62E-534DE3F02C1E}" dt="2024-04-08T06:49:39.140" v="40" actId="1076"/>
          <ac:spMkLst>
            <pc:docMk/>
            <pc:sldMk cId="3061039207" sldId="290"/>
            <ac:spMk id="6" creationId="{D09A1B54-027F-4F8C-B1C7-42CFC6174FEC}"/>
          </ac:spMkLst>
        </pc:spChg>
        <pc:spChg chg="del">
          <ac:chgData name="Steven James Galloway" userId="10cd5859-8848-44a6-b99a-70cf3eb65856" providerId="ADAL" clId="{95B0BB25-6919-40DB-B62E-534DE3F02C1E}" dt="2024-04-08T06:49:15.083" v="38" actId="21"/>
          <ac:spMkLst>
            <pc:docMk/>
            <pc:sldMk cId="3061039207" sldId="290"/>
            <ac:spMk id="15" creationId="{3CF75DA1-5AA4-45F4-998A-B856D9CAF9BC}"/>
          </ac:spMkLst>
        </pc:spChg>
        <pc:spChg chg="mod">
          <ac:chgData name="Steven James Galloway" userId="10cd5859-8848-44a6-b99a-70cf3eb65856" providerId="ADAL" clId="{95B0BB25-6919-40DB-B62E-534DE3F02C1E}" dt="2024-04-08T06:50:38.877" v="81" actId="13926"/>
          <ac:spMkLst>
            <pc:docMk/>
            <pc:sldMk cId="3061039207" sldId="290"/>
            <ac:spMk id="104" creationId="{01D2F229-8285-7F30-C88B-FBB018A7C4BA}"/>
          </ac:spMkLst>
        </pc:spChg>
        <pc:picChg chg="mod">
          <ac:chgData name="Steven James Galloway" userId="10cd5859-8848-44a6-b99a-70cf3eb65856" providerId="ADAL" clId="{95B0BB25-6919-40DB-B62E-534DE3F02C1E}" dt="2024-04-08T06:49:42.003" v="41" actId="1076"/>
          <ac:picMkLst>
            <pc:docMk/>
            <pc:sldMk cId="3061039207" sldId="290"/>
            <ac:picMk id="5" creationId="{2C8018A0-4698-45E7-A40F-D7F169DDA552}"/>
          </ac:picMkLst>
        </pc:picChg>
        <pc:picChg chg="del">
          <ac:chgData name="Steven James Galloway" userId="10cd5859-8848-44a6-b99a-70cf3eb65856" providerId="ADAL" clId="{95B0BB25-6919-40DB-B62E-534DE3F02C1E}" dt="2024-04-08T06:49:15.083" v="38" actId="21"/>
          <ac:picMkLst>
            <pc:docMk/>
            <pc:sldMk cId="3061039207" sldId="290"/>
            <ac:picMk id="8" creationId="{841DD680-3F01-4082-B072-2DD60FE67B27}"/>
          </ac:picMkLst>
        </pc:picChg>
        <pc:picChg chg="mod">
          <ac:chgData name="Steven James Galloway" userId="10cd5859-8848-44a6-b99a-70cf3eb65856" providerId="ADAL" clId="{95B0BB25-6919-40DB-B62E-534DE3F02C1E}" dt="2024-04-08T06:48:29.899" v="35" actId="34135"/>
          <ac:picMkLst>
            <pc:docMk/>
            <pc:sldMk cId="3061039207" sldId="290"/>
            <ac:picMk id="102" creationId="{F8DE1B1A-FFD1-436D-8647-58A27C384539}"/>
          </ac:picMkLst>
        </pc:picChg>
        <pc:picChg chg="mod">
          <ac:chgData name="Steven James Galloway" userId="10cd5859-8848-44a6-b99a-70cf3eb65856" providerId="ADAL" clId="{95B0BB25-6919-40DB-B62E-534DE3F02C1E}" dt="2024-04-08T06:48:33.080" v="36" actId="34135"/>
          <ac:picMkLst>
            <pc:docMk/>
            <pc:sldMk cId="3061039207" sldId="290"/>
            <ac:picMk id="103" creationId="{B08D65AF-A515-6925-88F0-692C7764FAA5}"/>
          </ac:picMkLst>
        </pc:picChg>
        <pc:cxnChg chg="del">
          <ac:chgData name="Steven James Galloway" userId="10cd5859-8848-44a6-b99a-70cf3eb65856" providerId="ADAL" clId="{95B0BB25-6919-40DB-B62E-534DE3F02C1E}" dt="2024-04-08T06:49:20.949" v="39" actId="478"/>
          <ac:cxnSpMkLst>
            <pc:docMk/>
            <pc:sldMk cId="3061039207" sldId="290"/>
            <ac:cxnSpMk id="14" creationId="{CF409695-616E-44F3-BDE4-571A16DAE3E8}"/>
          </ac:cxnSpMkLst>
        </pc:cxnChg>
      </pc:sldChg>
      <pc:sldChg chg="ord">
        <pc:chgData name="Steven James Galloway" userId="10cd5859-8848-44a6-b99a-70cf3eb65856" providerId="ADAL" clId="{95B0BB25-6919-40DB-B62E-534DE3F02C1E}" dt="2024-04-05T06:12:21.149" v="28"/>
        <pc:sldMkLst>
          <pc:docMk/>
          <pc:sldMk cId="2540818118" sldId="291"/>
        </pc:sldMkLst>
      </pc:sldChg>
      <pc:sldChg chg="delSp modSp mod modNotesTx">
        <pc:chgData name="Steven James Galloway" userId="10cd5859-8848-44a6-b99a-70cf3eb65856" providerId="ADAL" clId="{95B0BB25-6919-40DB-B62E-534DE3F02C1E}" dt="2024-04-08T07:32:10.758" v="1339" actId="478"/>
        <pc:sldMkLst>
          <pc:docMk/>
          <pc:sldMk cId="3486361278" sldId="293"/>
        </pc:sldMkLst>
        <pc:spChg chg="mod">
          <ac:chgData name="Steven James Galloway" userId="10cd5859-8848-44a6-b99a-70cf3eb65856" providerId="ADAL" clId="{95B0BB25-6919-40DB-B62E-534DE3F02C1E}" dt="2024-04-08T07:32:03.096" v="1338" actId="13926"/>
          <ac:spMkLst>
            <pc:docMk/>
            <pc:sldMk cId="3486361278" sldId="293"/>
            <ac:spMk id="4" creationId="{9695C263-AF66-8053-9BCC-B8A417A78987}"/>
          </ac:spMkLst>
        </pc:spChg>
        <pc:picChg chg="del">
          <ac:chgData name="Steven James Galloway" userId="10cd5859-8848-44a6-b99a-70cf3eb65856" providerId="ADAL" clId="{95B0BB25-6919-40DB-B62E-534DE3F02C1E}" dt="2024-04-08T07:32:10.758" v="1339" actId="478"/>
          <ac:picMkLst>
            <pc:docMk/>
            <pc:sldMk cId="3486361278" sldId="293"/>
            <ac:picMk id="2" creationId="{771743D7-8BFE-5906-FC33-0146656F0769}"/>
          </ac:picMkLst>
        </pc:picChg>
      </pc:sldChg>
      <pc:sldChg chg="modSp mod">
        <pc:chgData name="Steven James Galloway" userId="10cd5859-8848-44a6-b99a-70cf3eb65856" providerId="ADAL" clId="{95B0BB25-6919-40DB-B62E-534DE3F02C1E}" dt="2024-04-08T07:21:47.963" v="1017" actId="1076"/>
        <pc:sldMkLst>
          <pc:docMk/>
          <pc:sldMk cId="2507816881" sldId="294"/>
        </pc:sldMkLst>
        <pc:picChg chg="mod">
          <ac:chgData name="Steven James Galloway" userId="10cd5859-8848-44a6-b99a-70cf3eb65856" providerId="ADAL" clId="{95B0BB25-6919-40DB-B62E-534DE3F02C1E}" dt="2024-04-08T07:21:47.963" v="1017" actId="1076"/>
          <ac:picMkLst>
            <pc:docMk/>
            <pc:sldMk cId="2507816881" sldId="294"/>
            <ac:picMk id="9" creationId="{58906FD3-EA5E-34A5-7895-CF20AF251B11}"/>
          </ac:picMkLst>
        </pc:picChg>
        <pc:picChg chg="mod">
          <ac:chgData name="Steven James Galloway" userId="10cd5859-8848-44a6-b99a-70cf3eb65856" providerId="ADAL" clId="{95B0BB25-6919-40DB-B62E-534DE3F02C1E}" dt="2024-04-08T07:21:43.811" v="1016" actId="1076"/>
          <ac:picMkLst>
            <pc:docMk/>
            <pc:sldMk cId="2507816881" sldId="294"/>
            <ac:picMk id="10" creationId="{72E86626-0324-5F69-1CCB-31D37332E98A}"/>
          </ac:picMkLst>
        </pc:picChg>
        <pc:picChg chg="mod">
          <ac:chgData name="Steven James Galloway" userId="10cd5859-8848-44a6-b99a-70cf3eb65856" providerId="ADAL" clId="{95B0BB25-6919-40DB-B62E-534DE3F02C1E}" dt="2024-04-08T07:21:39.139" v="1015" actId="1076"/>
          <ac:picMkLst>
            <pc:docMk/>
            <pc:sldMk cId="2507816881" sldId="294"/>
            <ac:picMk id="12" creationId="{3DF6028A-AECE-2F1D-83F5-59A8B4D97DC7}"/>
          </ac:picMkLst>
        </pc:picChg>
      </pc:sldChg>
      <pc:sldChg chg="addSp modSp mod">
        <pc:chgData name="Steven James Galloway" userId="10cd5859-8848-44a6-b99a-70cf3eb65856" providerId="ADAL" clId="{95B0BB25-6919-40DB-B62E-534DE3F02C1E}" dt="2024-04-05T06:11:32.223" v="26" actId="34135"/>
        <pc:sldMkLst>
          <pc:docMk/>
          <pc:sldMk cId="616594313" sldId="299"/>
        </pc:sldMkLst>
        <pc:spChg chg="add mod">
          <ac:chgData name="Steven James Galloway" userId="10cd5859-8848-44a6-b99a-70cf3eb65856" providerId="ADAL" clId="{95B0BB25-6919-40DB-B62E-534DE3F02C1E}" dt="2024-04-05T06:11:02.199" v="22" actId="1076"/>
          <ac:spMkLst>
            <pc:docMk/>
            <pc:sldMk cId="616594313" sldId="299"/>
            <ac:spMk id="2" creationId="{E3CE1BDE-4B1E-F1CB-F03E-66028AD27CFD}"/>
          </ac:spMkLst>
        </pc:spChg>
        <pc:spChg chg="add mod">
          <ac:chgData name="Steven James Galloway" userId="10cd5859-8848-44a6-b99a-70cf3eb65856" providerId="ADAL" clId="{95B0BB25-6919-40DB-B62E-534DE3F02C1E}" dt="2024-04-05T06:11:02.199" v="22" actId="1076"/>
          <ac:spMkLst>
            <pc:docMk/>
            <pc:sldMk cId="616594313" sldId="299"/>
            <ac:spMk id="3" creationId="{F5329357-F4CC-CC19-AB35-505423A85EB6}"/>
          </ac:spMkLst>
        </pc:spChg>
        <pc:spChg chg="add mod">
          <ac:chgData name="Steven James Galloway" userId="10cd5859-8848-44a6-b99a-70cf3eb65856" providerId="ADAL" clId="{95B0BB25-6919-40DB-B62E-534DE3F02C1E}" dt="2024-04-05T06:11:02.199" v="22" actId="1076"/>
          <ac:spMkLst>
            <pc:docMk/>
            <pc:sldMk cId="616594313" sldId="299"/>
            <ac:spMk id="4" creationId="{9D447822-836E-C415-FE39-657F5303BD9C}"/>
          </ac:spMkLst>
        </pc:spChg>
        <pc:spChg chg="add mod">
          <ac:chgData name="Steven James Galloway" userId="10cd5859-8848-44a6-b99a-70cf3eb65856" providerId="ADAL" clId="{95B0BB25-6919-40DB-B62E-534DE3F02C1E}" dt="2024-04-05T06:11:02.199" v="22" actId="1076"/>
          <ac:spMkLst>
            <pc:docMk/>
            <pc:sldMk cId="616594313" sldId="299"/>
            <ac:spMk id="5" creationId="{9177AF76-D45F-3A1C-6276-9E27502D1CDB}"/>
          </ac:spMkLst>
        </pc:spChg>
        <pc:spChg chg="add mod">
          <ac:chgData name="Steven James Galloway" userId="10cd5859-8848-44a6-b99a-70cf3eb65856" providerId="ADAL" clId="{95B0BB25-6919-40DB-B62E-534DE3F02C1E}" dt="2024-04-05T06:11:02.199" v="22" actId="1076"/>
          <ac:spMkLst>
            <pc:docMk/>
            <pc:sldMk cId="616594313" sldId="299"/>
            <ac:spMk id="6" creationId="{68A18CB1-11C6-7F8F-3262-44F01F5F49DE}"/>
          </ac:spMkLst>
        </pc:spChg>
        <pc:spChg chg="add mod">
          <ac:chgData name="Steven James Galloway" userId="10cd5859-8848-44a6-b99a-70cf3eb65856" providerId="ADAL" clId="{95B0BB25-6919-40DB-B62E-534DE3F02C1E}" dt="2024-04-05T06:11:02.199" v="22" actId="1076"/>
          <ac:spMkLst>
            <pc:docMk/>
            <pc:sldMk cId="616594313" sldId="299"/>
            <ac:spMk id="7" creationId="{26C191A3-8158-6E01-4BB0-E7DEFB0F5C0D}"/>
          </ac:spMkLst>
        </pc:spChg>
        <pc:spChg chg="add mod">
          <ac:chgData name="Steven James Galloway" userId="10cd5859-8848-44a6-b99a-70cf3eb65856" providerId="ADAL" clId="{95B0BB25-6919-40DB-B62E-534DE3F02C1E}" dt="2024-04-05T06:11:02.199" v="22" actId="1076"/>
          <ac:spMkLst>
            <pc:docMk/>
            <pc:sldMk cId="616594313" sldId="299"/>
            <ac:spMk id="8" creationId="{E6535AC5-1863-ED5E-C94E-5A6D41285C1A}"/>
          </ac:spMkLst>
        </pc:spChg>
        <pc:spChg chg="add mod">
          <ac:chgData name="Steven James Galloway" userId="10cd5859-8848-44a6-b99a-70cf3eb65856" providerId="ADAL" clId="{95B0BB25-6919-40DB-B62E-534DE3F02C1E}" dt="2024-04-05T06:11:02.199" v="22" actId="1076"/>
          <ac:spMkLst>
            <pc:docMk/>
            <pc:sldMk cId="616594313" sldId="299"/>
            <ac:spMk id="9" creationId="{53F68BC9-2480-41AC-8F7A-074D27944F50}"/>
          </ac:spMkLst>
        </pc:spChg>
        <pc:spChg chg="add mod">
          <ac:chgData name="Steven James Galloway" userId="10cd5859-8848-44a6-b99a-70cf3eb65856" providerId="ADAL" clId="{95B0BB25-6919-40DB-B62E-534DE3F02C1E}" dt="2024-04-05T06:11:02.199" v="22" actId="1076"/>
          <ac:spMkLst>
            <pc:docMk/>
            <pc:sldMk cId="616594313" sldId="299"/>
            <ac:spMk id="10" creationId="{DB1001ED-0683-A52C-3BFD-3C474A1D454F}"/>
          </ac:spMkLst>
        </pc:spChg>
        <pc:spChg chg="add mod">
          <ac:chgData name="Steven James Galloway" userId="10cd5859-8848-44a6-b99a-70cf3eb65856" providerId="ADAL" clId="{95B0BB25-6919-40DB-B62E-534DE3F02C1E}" dt="2024-04-05T06:11:02.199" v="22" actId="1076"/>
          <ac:spMkLst>
            <pc:docMk/>
            <pc:sldMk cId="616594313" sldId="299"/>
            <ac:spMk id="11" creationId="{DA2EA390-98B9-BE8E-7A18-36C478120F0D}"/>
          </ac:spMkLst>
        </pc:spChg>
        <pc:spChg chg="add mod">
          <ac:chgData name="Steven James Galloway" userId="10cd5859-8848-44a6-b99a-70cf3eb65856" providerId="ADAL" clId="{95B0BB25-6919-40DB-B62E-534DE3F02C1E}" dt="2024-04-05T06:11:02.199" v="22" actId="1076"/>
          <ac:spMkLst>
            <pc:docMk/>
            <pc:sldMk cId="616594313" sldId="299"/>
            <ac:spMk id="12" creationId="{CB696D1F-C418-4454-0B8B-EBCFD5C6F895}"/>
          </ac:spMkLst>
        </pc:spChg>
        <pc:spChg chg="add mod">
          <ac:chgData name="Steven James Galloway" userId="10cd5859-8848-44a6-b99a-70cf3eb65856" providerId="ADAL" clId="{95B0BB25-6919-40DB-B62E-534DE3F02C1E}" dt="2024-04-05T06:11:02.199" v="22" actId="1076"/>
          <ac:spMkLst>
            <pc:docMk/>
            <pc:sldMk cId="616594313" sldId="299"/>
            <ac:spMk id="13" creationId="{60A55DFB-1DBE-7DF4-9FD7-649A16C9B8F3}"/>
          </ac:spMkLst>
        </pc:spChg>
        <pc:spChg chg="add mod">
          <ac:chgData name="Steven James Galloway" userId="10cd5859-8848-44a6-b99a-70cf3eb65856" providerId="ADAL" clId="{95B0BB25-6919-40DB-B62E-534DE3F02C1E}" dt="2024-04-05T06:11:02.199" v="22" actId="1076"/>
          <ac:spMkLst>
            <pc:docMk/>
            <pc:sldMk cId="616594313" sldId="299"/>
            <ac:spMk id="14" creationId="{F73C3752-340F-24D7-7665-0EB57EE85365}"/>
          </ac:spMkLst>
        </pc:spChg>
        <pc:spChg chg="add mod">
          <ac:chgData name="Steven James Galloway" userId="10cd5859-8848-44a6-b99a-70cf3eb65856" providerId="ADAL" clId="{95B0BB25-6919-40DB-B62E-534DE3F02C1E}" dt="2024-04-05T06:11:02.199" v="22" actId="1076"/>
          <ac:spMkLst>
            <pc:docMk/>
            <pc:sldMk cId="616594313" sldId="299"/>
            <ac:spMk id="15" creationId="{488F20A4-7554-7D58-7923-FE22F4E45CDF}"/>
          </ac:spMkLst>
        </pc:spChg>
        <pc:spChg chg="add mod">
          <ac:chgData name="Steven James Galloway" userId="10cd5859-8848-44a6-b99a-70cf3eb65856" providerId="ADAL" clId="{95B0BB25-6919-40DB-B62E-534DE3F02C1E}" dt="2024-04-05T06:11:02.199" v="22" actId="1076"/>
          <ac:spMkLst>
            <pc:docMk/>
            <pc:sldMk cId="616594313" sldId="299"/>
            <ac:spMk id="16" creationId="{D4190E10-9B46-A1F7-1876-FF04EC0AF669}"/>
          </ac:spMkLst>
        </pc:spChg>
        <pc:spChg chg="add mod">
          <ac:chgData name="Steven James Galloway" userId="10cd5859-8848-44a6-b99a-70cf3eb65856" providerId="ADAL" clId="{95B0BB25-6919-40DB-B62E-534DE3F02C1E}" dt="2024-04-05T06:11:02.199" v="22" actId="1076"/>
          <ac:spMkLst>
            <pc:docMk/>
            <pc:sldMk cId="616594313" sldId="299"/>
            <ac:spMk id="17" creationId="{0470806F-91BA-C32B-56A5-F5A83FBA510D}"/>
          </ac:spMkLst>
        </pc:spChg>
        <pc:spChg chg="add mod">
          <ac:chgData name="Steven James Galloway" userId="10cd5859-8848-44a6-b99a-70cf3eb65856" providerId="ADAL" clId="{95B0BB25-6919-40DB-B62E-534DE3F02C1E}" dt="2024-04-05T06:11:02.199" v="22" actId="1076"/>
          <ac:spMkLst>
            <pc:docMk/>
            <pc:sldMk cId="616594313" sldId="299"/>
            <ac:spMk id="18" creationId="{20E307E8-A718-5D8E-C0E2-92AB27DC3346}"/>
          </ac:spMkLst>
        </pc:spChg>
        <pc:spChg chg="add mod">
          <ac:chgData name="Steven James Galloway" userId="10cd5859-8848-44a6-b99a-70cf3eb65856" providerId="ADAL" clId="{95B0BB25-6919-40DB-B62E-534DE3F02C1E}" dt="2024-04-05T06:11:02.199" v="22" actId="1076"/>
          <ac:spMkLst>
            <pc:docMk/>
            <pc:sldMk cId="616594313" sldId="299"/>
            <ac:spMk id="19" creationId="{FD3D4E2C-499D-D26A-CDDF-52FDB32A64AB}"/>
          </ac:spMkLst>
        </pc:spChg>
        <pc:spChg chg="add mod">
          <ac:chgData name="Steven James Galloway" userId="10cd5859-8848-44a6-b99a-70cf3eb65856" providerId="ADAL" clId="{95B0BB25-6919-40DB-B62E-534DE3F02C1E}" dt="2024-04-05T06:11:02.199" v="22" actId="1076"/>
          <ac:spMkLst>
            <pc:docMk/>
            <pc:sldMk cId="616594313" sldId="299"/>
            <ac:spMk id="20" creationId="{C9CF0A95-F0F1-629C-1373-0E64BEFD229E}"/>
          </ac:spMkLst>
        </pc:spChg>
        <pc:spChg chg="add mod">
          <ac:chgData name="Steven James Galloway" userId="10cd5859-8848-44a6-b99a-70cf3eb65856" providerId="ADAL" clId="{95B0BB25-6919-40DB-B62E-534DE3F02C1E}" dt="2024-04-05T06:11:02.199" v="22" actId="1076"/>
          <ac:spMkLst>
            <pc:docMk/>
            <pc:sldMk cId="616594313" sldId="299"/>
            <ac:spMk id="21" creationId="{B40BE9ED-2096-D4D2-62FB-B1059980D59E}"/>
          </ac:spMkLst>
        </pc:spChg>
        <pc:spChg chg="add mod">
          <ac:chgData name="Steven James Galloway" userId="10cd5859-8848-44a6-b99a-70cf3eb65856" providerId="ADAL" clId="{95B0BB25-6919-40DB-B62E-534DE3F02C1E}" dt="2024-04-05T06:11:02.199" v="22" actId="1076"/>
          <ac:spMkLst>
            <pc:docMk/>
            <pc:sldMk cId="616594313" sldId="299"/>
            <ac:spMk id="22" creationId="{064008F8-1738-E67A-F58D-5C7EDC04F79A}"/>
          </ac:spMkLst>
        </pc:spChg>
        <pc:spChg chg="add mod">
          <ac:chgData name="Steven James Galloway" userId="10cd5859-8848-44a6-b99a-70cf3eb65856" providerId="ADAL" clId="{95B0BB25-6919-40DB-B62E-534DE3F02C1E}" dt="2024-04-05T06:10:32.108" v="21"/>
          <ac:spMkLst>
            <pc:docMk/>
            <pc:sldMk cId="616594313" sldId="299"/>
            <ac:spMk id="23" creationId="{85B20032-2518-4354-2FCD-B65E456DB2CE}"/>
          </ac:spMkLst>
        </pc:spChg>
        <pc:spChg chg="add mod">
          <ac:chgData name="Steven James Galloway" userId="10cd5859-8848-44a6-b99a-70cf3eb65856" providerId="ADAL" clId="{95B0BB25-6919-40DB-B62E-534DE3F02C1E}" dt="2024-04-05T06:11:02.199" v="22" actId="1076"/>
          <ac:spMkLst>
            <pc:docMk/>
            <pc:sldMk cId="616594313" sldId="299"/>
            <ac:spMk id="24" creationId="{DEFD6F74-56FD-3A54-C212-FA1D02D18BA8}"/>
          </ac:spMkLst>
        </pc:spChg>
        <pc:spChg chg="add mod">
          <ac:chgData name="Steven James Galloway" userId="10cd5859-8848-44a6-b99a-70cf3eb65856" providerId="ADAL" clId="{95B0BB25-6919-40DB-B62E-534DE3F02C1E}" dt="2024-04-05T06:11:02.199" v="22" actId="1076"/>
          <ac:spMkLst>
            <pc:docMk/>
            <pc:sldMk cId="616594313" sldId="299"/>
            <ac:spMk id="25" creationId="{08DF3B68-04D5-1BAF-2FED-941CB772EC2C}"/>
          </ac:spMkLst>
        </pc:spChg>
        <pc:spChg chg="add mod">
          <ac:chgData name="Steven James Galloway" userId="10cd5859-8848-44a6-b99a-70cf3eb65856" providerId="ADAL" clId="{95B0BB25-6919-40DB-B62E-534DE3F02C1E}" dt="2024-04-05T06:11:02.199" v="22" actId="1076"/>
          <ac:spMkLst>
            <pc:docMk/>
            <pc:sldMk cId="616594313" sldId="299"/>
            <ac:spMk id="26" creationId="{F9AD4D35-C871-0DAD-DFFD-B7D44891ADF9}"/>
          </ac:spMkLst>
        </pc:spChg>
        <pc:spChg chg="add mod">
          <ac:chgData name="Steven James Galloway" userId="10cd5859-8848-44a6-b99a-70cf3eb65856" providerId="ADAL" clId="{95B0BB25-6919-40DB-B62E-534DE3F02C1E}" dt="2024-04-05T06:11:02.199" v="22" actId="1076"/>
          <ac:spMkLst>
            <pc:docMk/>
            <pc:sldMk cId="616594313" sldId="299"/>
            <ac:spMk id="27" creationId="{CF50A0D6-D665-253D-A16C-37776057F529}"/>
          </ac:spMkLst>
        </pc:spChg>
        <pc:spChg chg="add mod">
          <ac:chgData name="Steven James Galloway" userId="10cd5859-8848-44a6-b99a-70cf3eb65856" providerId="ADAL" clId="{95B0BB25-6919-40DB-B62E-534DE3F02C1E}" dt="2024-04-05T06:11:02.199" v="22" actId="1076"/>
          <ac:spMkLst>
            <pc:docMk/>
            <pc:sldMk cId="616594313" sldId="299"/>
            <ac:spMk id="28" creationId="{ACBC265E-3526-EE13-1E4F-1D21D50E99D8}"/>
          </ac:spMkLst>
        </pc:spChg>
        <pc:spChg chg="add mod">
          <ac:chgData name="Steven James Galloway" userId="10cd5859-8848-44a6-b99a-70cf3eb65856" providerId="ADAL" clId="{95B0BB25-6919-40DB-B62E-534DE3F02C1E}" dt="2024-04-05T06:11:02.199" v="22" actId="1076"/>
          <ac:spMkLst>
            <pc:docMk/>
            <pc:sldMk cId="616594313" sldId="299"/>
            <ac:spMk id="29" creationId="{FC588FCB-2238-0DD9-E01A-E1A6E7A909AC}"/>
          </ac:spMkLst>
        </pc:spChg>
        <pc:spChg chg="add mod">
          <ac:chgData name="Steven James Galloway" userId="10cd5859-8848-44a6-b99a-70cf3eb65856" providerId="ADAL" clId="{95B0BB25-6919-40DB-B62E-534DE3F02C1E}" dt="2024-04-05T06:11:02.199" v="22" actId="1076"/>
          <ac:spMkLst>
            <pc:docMk/>
            <pc:sldMk cId="616594313" sldId="299"/>
            <ac:spMk id="30" creationId="{D499987E-DC8E-9EE6-E02C-59F2EE19FEF7}"/>
          </ac:spMkLst>
        </pc:spChg>
        <pc:spChg chg="add mod">
          <ac:chgData name="Steven James Galloway" userId="10cd5859-8848-44a6-b99a-70cf3eb65856" providerId="ADAL" clId="{95B0BB25-6919-40DB-B62E-534DE3F02C1E}" dt="2024-04-05T06:11:02.199" v="22" actId="1076"/>
          <ac:spMkLst>
            <pc:docMk/>
            <pc:sldMk cId="616594313" sldId="299"/>
            <ac:spMk id="31" creationId="{3F920308-797C-4300-8DD1-7F52145C8CD3}"/>
          </ac:spMkLst>
        </pc:spChg>
        <pc:spChg chg="add mod">
          <ac:chgData name="Steven James Galloway" userId="10cd5859-8848-44a6-b99a-70cf3eb65856" providerId="ADAL" clId="{95B0BB25-6919-40DB-B62E-534DE3F02C1E}" dt="2024-04-05T06:11:02.199" v="22" actId="1076"/>
          <ac:spMkLst>
            <pc:docMk/>
            <pc:sldMk cId="616594313" sldId="299"/>
            <ac:spMk id="96" creationId="{37AC601B-F437-185D-BDFF-7B2561949AA1}"/>
          </ac:spMkLst>
        </pc:spChg>
        <pc:spChg chg="add mod">
          <ac:chgData name="Steven James Galloway" userId="10cd5859-8848-44a6-b99a-70cf3eb65856" providerId="ADAL" clId="{95B0BB25-6919-40DB-B62E-534DE3F02C1E}" dt="2024-04-05T06:11:02.199" v="22" actId="1076"/>
          <ac:spMkLst>
            <pc:docMk/>
            <pc:sldMk cId="616594313" sldId="299"/>
            <ac:spMk id="97" creationId="{B6E9C081-F6D0-78DC-726E-1AA71DC89224}"/>
          </ac:spMkLst>
        </pc:spChg>
        <pc:spChg chg="add mod">
          <ac:chgData name="Steven James Galloway" userId="10cd5859-8848-44a6-b99a-70cf3eb65856" providerId="ADAL" clId="{95B0BB25-6919-40DB-B62E-534DE3F02C1E}" dt="2024-04-05T06:11:02.199" v="22" actId="1076"/>
          <ac:spMkLst>
            <pc:docMk/>
            <pc:sldMk cId="616594313" sldId="299"/>
            <ac:spMk id="98" creationId="{F20B7564-3E70-22E4-A70B-7925CBF5A500}"/>
          </ac:spMkLst>
        </pc:spChg>
        <pc:spChg chg="add mod">
          <ac:chgData name="Steven James Galloway" userId="10cd5859-8848-44a6-b99a-70cf3eb65856" providerId="ADAL" clId="{95B0BB25-6919-40DB-B62E-534DE3F02C1E}" dt="2024-04-05T06:11:02.199" v="22" actId="1076"/>
          <ac:spMkLst>
            <pc:docMk/>
            <pc:sldMk cId="616594313" sldId="299"/>
            <ac:spMk id="99" creationId="{824C7D58-02F6-2A6F-8845-68E664A74E43}"/>
          </ac:spMkLst>
        </pc:spChg>
        <pc:spChg chg="add mod">
          <ac:chgData name="Steven James Galloway" userId="10cd5859-8848-44a6-b99a-70cf3eb65856" providerId="ADAL" clId="{95B0BB25-6919-40DB-B62E-534DE3F02C1E}" dt="2024-04-05T06:11:02.199" v="22" actId="1076"/>
          <ac:spMkLst>
            <pc:docMk/>
            <pc:sldMk cId="616594313" sldId="299"/>
            <ac:spMk id="100" creationId="{1221933F-E566-18DD-FDA6-60BAE9180DD3}"/>
          </ac:spMkLst>
        </pc:spChg>
        <pc:spChg chg="add mod">
          <ac:chgData name="Steven James Galloway" userId="10cd5859-8848-44a6-b99a-70cf3eb65856" providerId="ADAL" clId="{95B0BB25-6919-40DB-B62E-534DE3F02C1E}" dt="2024-04-05T06:11:02.199" v="22" actId="1076"/>
          <ac:spMkLst>
            <pc:docMk/>
            <pc:sldMk cId="616594313" sldId="299"/>
            <ac:spMk id="101" creationId="{D4E192A4-D609-3FE2-BEFF-E95228269919}"/>
          </ac:spMkLst>
        </pc:spChg>
        <pc:spChg chg="mod">
          <ac:chgData name="Steven James Galloway" userId="10cd5859-8848-44a6-b99a-70cf3eb65856" providerId="ADAL" clId="{95B0BB25-6919-40DB-B62E-534DE3F02C1E}" dt="2024-04-05T06:11:32.223" v="26" actId="34135"/>
          <ac:spMkLst>
            <pc:docMk/>
            <pc:sldMk cId="616594313" sldId="299"/>
            <ac:spMk id="104" creationId="{0B0D57DB-B562-9021-BD44-784981F42816}"/>
          </ac:spMkLst>
        </pc:spChg>
        <pc:spChg chg="add mod">
          <ac:chgData name="Steven James Galloway" userId="10cd5859-8848-44a6-b99a-70cf3eb65856" providerId="ADAL" clId="{95B0BB25-6919-40DB-B62E-534DE3F02C1E}" dt="2024-04-05T06:10:32.108" v="21"/>
          <ac:spMkLst>
            <pc:docMk/>
            <pc:sldMk cId="616594313" sldId="299"/>
            <ac:spMk id="105" creationId="{921A6668-222A-4BF2-ECF8-BB971BF977FB}"/>
          </ac:spMkLst>
        </pc:spChg>
        <pc:spChg chg="add mod">
          <ac:chgData name="Steven James Galloway" userId="10cd5859-8848-44a6-b99a-70cf3eb65856" providerId="ADAL" clId="{95B0BB25-6919-40DB-B62E-534DE3F02C1E}" dt="2024-04-05T06:11:02.199" v="22" actId="1076"/>
          <ac:spMkLst>
            <pc:docMk/>
            <pc:sldMk cId="616594313" sldId="299"/>
            <ac:spMk id="110" creationId="{5795709E-8412-5EE4-7613-16B4FE869A6D}"/>
          </ac:spMkLst>
        </pc:spChg>
        <pc:spChg chg="add mod">
          <ac:chgData name="Steven James Galloway" userId="10cd5859-8848-44a6-b99a-70cf3eb65856" providerId="ADAL" clId="{95B0BB25-6919-40DB-B62E-534DE3F02C1E}" dt="2024-04-05T06:11:02.199" v="22" actId="1076"/>
          <ac:spMkLst>
            <pc:docMk/>
            <pc:sldMk cId="616594313" sldId="299"/>
            <ac:spMk id="111" creationId="{89BE1A89-6967-9EBE-CE2B-B70CCD7D6963}"/>
          </ac:spMkLst>
        </pc:spChg>
        <pc:spChg chg="add mod">
          <ac:chgData name="Steven James Galloway" userId="10cd5859-8848-44a6-b99a-70cf3eb65856" providerId="ADAL" clId="{95B0BB25-6919-40DB-B62E-534DE3F02C1E}" dt="2024-04-05T06:11:02.199" v="22" actId="1076"/>
          <ac:spMkLst>
            <pc:docMk/>
            <pc:sldMk cId="616594313" sldId="299"/>
            <ac:spMk id="112" creationId="{BB238CEE-A61A-987D-2CB5-C728ED7B6D11}"/>
          </ac:spMkLst>
        </pc:spChg>
        <pc:spChg chg="add mod">
          <ac:chgData name="Steven James Galloway" userId="10cd5859-8848-44a6-b99a-70cf3eb65856" providerId="ADAL" clId="{95B0BB25-6919-40DB-B62E-534DE3F02C1E}" dt="2024-04-05T06:11:02.199" v="22" actId="1076"/>
          <ac:spMkLst>
            <pc:docMk/>
            <pc:sldMk cId="616594313" sldId="299"/>
            <ac:spMk id="113" creationId="{161D4BFF-2910-3968-BBB7-5F48D2B0EC51}"/>
          </ac:spMkLst>
        </pc:spChg>
        <pc:spChg chg="add mod">
          <ac:chgData name="Steven James Galloway" userId="10cd5859-8848-44a6-b99a-70cf3eb65856" providerId="ADAL" clId="{95B0BB25-6919-40DB-B62E-534DE3F02C1E}" dt="2024-04-05T06:11:02.199" v="22" actId="1076"/>
          <ac:spMkLst>
            <pc:docMk/>
            <pc:sldMk cId="616594313" sldId="299"/>
            <ac:spMk id="114" creationId="{D18E8EDD-E546-C3ED-B985-24078C613080}"/>
          </ac:spMkLst>
        </pc:spChg>
        <pc:spChg chg="add mod">
          <ac:chgData name="Steven James Galloway" userId="10cd5859-8848-44a6-b99a-70cf3eb65856" providerId="ADAL" clId="{95B0BB25-6919-40DB-B62E-534DE3F02C1E}" dt="2024-04-05T06:11:02.199" v="22" actId="1076"/>
          <ac:spMkLst>
            <pc:docMk/>
            <pc:sldMk cId="616594313" sldId="299"/>
            <ac:spMk id="116" creationId="{75A5FCF0-B135-D0DE-CF7C-C6370CF1DBB8}"/>
          </ac:spMkLst>
        </pc:spChg>
        <pc:spChg chg="add mod">
          <ac:chgData name="Steven James Galloway" userId="10cd5859-8848-44a6-b99a-70cf3eb65856" providerId="ADAL" clId="{95B0BB25-6919-40DB-B62E-534DE3F02C1E}" dt="2024-04-05T06:11:02.199" v="22" actId="1076"/>
          <ac:spMkLst>
            <pc:docMk/>
            <pc:sldMk cId="616594313" sldId="299"/>
            <ac:spMk id="118" creationId="{8980338E-A270-C1F7-FC96-13E10F75D6B8}"/>
          </ac:spMkLst>
        </pc:spChg>
        <pc:picChg chg="mod">
          <ac:chgData name="Steven James Galloway" userId="10cd5859-8848-44a6-b99a-70cf3eb65856" providerId="ADAL" clId="{95B0BB25-6919-40DB-B62E-534DE3F02C1E}" dt="2024-04-05T06:11:23.292" v="25" actId="34135"/>
          <ac:picMkLst>
            <pc:docMk/>
            <pc:sldMk cId="616594313" sldId="299"/>
            <ac:picMk id="102" creationId="{8624D46B-3B8C-2A4C-D82B-EFF6E0703F9A}"/>
          </ac:picMkLst>
        </pc:picChg>
        <pc:picChg chg="mod ord">
          <ac:chgData name="Steven James Galloway" userId="10cd5859-8848-44a6-b99a-70cf3eb65856" providerId="ADAL" clId="{95B0BB25-6919-40DB-B62E-534DE3F02C1E}" dt="2024-04-05T06:11:18.406" v="24" actId="34135"/>
          <ac:picMkLst>
            <pc:docMk/>
            <pc:sldMk cId="616594313" sldId="299"/>
            <ac:picMk id="103" creationId="{22235671-A447-6C28-E720-A10D43D5C320}"/>
          </ac:picMkLst>
        </pc:picChg>
        <pc:cxnChg chg="add mod">
          <ac:chgData name="Steven James Galloway" userId="10cd5859-8848-44a6-b99a-70cf3eb65856" providerId="ADAL" clId="{95B0BB25-6919-40DB-B62E-534DE3F02C1E}" dt="2024-04-05T06:11:02.199" v="22" actId="1076"/>
          <ac:cxnSpMkLst>
            <pc:docMk/>
            <pc:sldMk cId="616594313" sldId="299"/>
            <ac:cxnSpMk id="109" creationId="{5887419C-2B4A-95AF-FDE7-859FCCDAB4A3}"/>
          </ac:cxnSpMkLst>
        </pc:cxnChg>
        <pc:cxnChg chg="add mod">
          <ac:chgData name="Steven James Galloway" userId="10cd5859-8848-44a6-b99a-70cf3eb65856" providerId="ADAL" clId="{95B0BB25-6919-40DB-B62E-534DE3F02C1E}" dt="2024-04-05T06:11:02.199" v="22" actId="1076"/>
          <ac:cxnSpMkLst>
            <pc:docMk/>
            <pc:sldMk cId="616594313" sldId="299"/>
            <ac:cxnSpMk id="115" creationId="{935410F6-47AE-4525-55D2-540BA177D04E}"/>
          </ac:cxnSpMkLst>
        </pc:cxnChg>
        <pc:cxnChg chg="add mod">
          <ac:chgData name="Steven James Galloway" userId="10cd5859-8848-44a6-b99a-70cf3eb65856" providerId="ADAL" clId="{95B0BB25-6919-40DB-B62E-534DE3F02C1E}" dt="2024-04-05T06:11:02.199" v="22" actId="1076"/>
          <ac:cxnSpMkLst>
            <pc:docMk/>
            <pc:sldMk cId="616594313" sldId="299"/>
            <ac:cxnSpMk id="117" creationId="{D390F12F-DCE1-E506-CD3C-69DEF7974B5E}"/>
          </ac:cxnSpMkLst>
        </pc:cxnChg>
        <pc:cxnChg chg="add mod">
          <ac:chgData name="Steven James Galloway" userId="10cd5859-8848-44a6-b99a-70cf3eb65856" providerId="ADAL" clId="{95B0BB25-6919-40DB-B62E-534DE3F02C1E}" dt="2024-04-05T06:11:02.199" v="22" actId="1076"/>
          <ac:cxnSpMkLst>
            <pc:docMk/>
            <pc:sldMk cId="616594313" sldId="299"/>
            <ac:cxnSpMk id="119" creationId="{82A8E582-0FD1-F985-505B-E0F77932D52C}"/>
          </ac:cxnSpMkLst>
        </pc:cxnChg>
        <pc:cxnChg chg="add mod">
          <ac:chgData name="Steven James Galloway" userId="10cd5859-8848-44a6-b99a-70cf3eb65856" providerId="ADAL" clId="{95B0BB25-6919-40DB-B62E-534DE3F02C1E}" dt="2024-04-05T06:11:02.199" v="22" actId="1076"/>
          <ac:cxnSpMkLst>
            <pc:docMk/>
            <pc:sldMk cId="616594313" sldId="299"/>
            <ac:cxnSpMk id="120" creationId="{FAA4D066-D1E9-A00F-D429-CC744980C842}"/>
          </ac:cxnSpMkLst>
        </pc:cxnChg>
      </pc:sldChg>
      <pc:sldChg chg="addSp delSp modSp add mod">
        <pc:chgData name="Steven James Galloway" userId="10cd5859-8848-44a6-b99a-70cf3eb65856" providerId="ADAL" clId="{95B0BB25-6919-40DB-B62E-534DE3F02C1E}" dt="2024-04-08T07:30:52.963" v="1337" actId="20577"/>
        <pc:sldMkLst>
          <pc:docMk/>
          <pc:sldMk cId="1241913381" sldId="300"/>
        </pc:sldMkLst>
        <pc:spChg chg="mod">
          <ac:chgData name="Steven James Galloway" userId="10cd5859-8848-44a6-b99a-70cf3eb65856" providerId="ADAL" clId="{95B0BB25-6919-40DB-B62E-534DE3F02C1E}" dt="2024-04-08T07:30:52.963" v="1337" actId="20577"/>
          <ac:spMkLst>
            <pc:docMk/>
            <pc:sldMk cId="1241913381" sldId="300"/>
            <ac:spMk id="2" creationId="{65CC0905-AD00-0CF4-1B7E-4FB0C75F38ED}"/>
          </ac:spMkLst>
        </pc:spChg>
        <pc:spChg chg="del mod">
          <ac:chgData name="Steven James Galloway" userId="10cd5859-8848-44a6-b99a-70cf3eb65856" providerId="ADAL" clId="{95B0BB25-6919-40DB-B62E-534DE3F02C1E}" dt="2024-04-08T06:51:36.517" v="126" actId="478"/>
          <ac:spMkLst>
            <pc:docMk/>
            <pc:sldMk cId="1241913381" sldId="300"/>
            <ac:spMk id="6" creationId="{18920D54-E0C2-004A-6EEB-6ABB854C94B2}"/>
          </ac:spMkLst>
        </pc:spChg>
        <pc:spChg chg="add mod">
          <ac:chgData name="Steven James Galloway" userId="10cd5859-8848-44a6-b99a-70cf3eb65856" providerId="ADAL" clId="{95B0BB25-6919-40DB-B62E-534DE3F02C1E}" dt="2024-04-08T07:25:59.579" v="1045" actId="1076"/>
          <ac:spMkLst>
            <pc:docMk/>
            <pc:sldMk cId="1241913381" sldId="300"/>
            <ac:spMk id="9" creationId="{02D3625B-0D70-C43A-6898-DADB9EB0A10B}"/>
          </ac:spMkLst>
        </pc:spChg>
        <pc:spChg chg="mod">
          <ac:chgData name="Steven James Galloway" userId="10cd5859-8848-44a6-b99a-70cf3eb65856" providerId="ADAL" clId="{95B0BB25-6919-40DB-B62E-534DE3F02C1E}" dt="2024-04-08T07:24:39.436" v="1018" actId="1076"/>
          <ac:spMkLst>
            <pc:docMk/>
            <pc:sldMk cId="1241913381" sldId="300"/>
            <ac:spMk id="15" creationId="{B64482C5-91C5-094B-8211-8241838250E4}"/>
          </ac:spMkLst>
        </pc:spChg>
        <pc:spChg chg="mod">
          <ac:chgData name="Steven James Galloway" userId="10cd5859-8848-44a6-b99a-70cf3eb65856" providerId="ADAL" clId="{95B0BB25-6919-40DB-B62E-534DE3F02C1E}" dt="2024-04-08T06:51:25.854" v="123" actId="13926"/>
          <ac:spMkLst>
            <pc:docMk/>
            <pc:sldMk cId="1241913381" sldId="300"/>
            <ac:spMk id="104" creationId="{B0DC0024-7BBB-1A8C-5768-B00BE7F30B1B}"/>
          </ac:spMkLst>
        </pc:spChg>
        <pc:picChg chg="add mod">
          <ac:chgData name="Steven James Galloway" userId="10cd5859-8848-44a6-b99a-70cf3eb65856" providerId="ADAL" clId="{95B0BB25-6919-40DB-B62E-534DE3F02C1E}" dt="2024-04-08T07:24:49.723" v="1021" actId="1076"/>
          <ac:picMkLst>
            <pc:docMk/>
            <pc:sldMk cId="1241913381" sldId="300"/>
            <ac:picMk id="4" creationId="{B18D11C0-73C0-708E-F76F-744E07BAB949}"/>
          </ac:picMkLst>
        </pc:picChg>
        <pc:picChg chg="del">
          <ac:chgData name="Steven James Galloway" userId="10cd5859-8848-44a6-b99a-70cf3eb65856" providerId="ADAL" clId="{95B0BB25-6919-40DB-B62E-534DE3F02C1E}" dt="2024-04-08T06:51:30.629" v="124" actId="478"/>
          <ac:picMkLst>
            <pc:docMk/>
            <pc:sldMk cId="1241913381" sldId="300"/>
            <ac:picMk id="5" creationId="{A62A9F93-BA77-1B05-AFF8-1E3230D91B30}"/>
          </ac:picMkLst>
        </pc:picChg>
        <pc:picChg chg="mod">
          <ac:chgData name="Steven James Galloway" userId="10cd5859-8848-44a6-b99a-70cf3eb65856" providerId="ADAL" clId="{95B0BB25-6919-40DB-B62E-534DE3F02C1E}" dt="2024-04-08T07:24:39.436" v="1018" actId="1076"/>
          <ac:picMkLst>
            <pc:docMk/>
            <pc:sldMk cId="1241913381" sldId="300"/>
            <ac:picMk id="8" creationId="{7FFD9BF1-AB40-3B75-CF63-56DC472582C6}"/>
          </ac:picMkLst>
        </pc:picChg>
        <pc:picChg chg="mod">
          <ac:chgData name="Steven James Galloway" userId="10cd5859-8848-44a6-b99a-70cf3eb65856" providerId="ADAL" clId="{95B0BB25-6919-40DB-B62E-534DE3F02C1E}" dt="2024-04-08T06:51:17.455" v="121" actId="34135"/>
          <ac:picMkLst>
            <pc:docMk/>
            <pc:sldMk cId="1241913381" sldId="300"/>
            <ac:picMk id="102" creationId="{652D9542-D7E6-3C03-F50C-72BD7D82A653}"/>
          </ac:picMkLst>
        </pc:picChg>
        <pc:cxnChg chg="mod">
          <ac:chgData name="Steven James Galloway" userId="10cd5859-8848-44a6-b99a-70cf3eb65856" providerId="ADAL" clId="{95B0BB25-6919-40DB-B62E-534DE3F02C1E}" dt="2024-04-08T07:24:39.436" v="1018" actId="1076"/>
          <ac:cxnSpMkLst>
            <pc:docMk/>
            <pc:sldMk cId="1241913381" sldId="300"/>
            <ac:cxnSpMk id="14" creationId="{38D8CFA5-F563-90B9-784D-B8D9902A0593}"/>
          </ac:cxnSpMkLst>
        </pc:cxnChg>
      </pc:sldChg>
    </pc:docChg>
  </pc:docChgLst>
  <pc:docChgLst>
    <pc:chgData name="Courtney Hiatt" userId="S::ch2763@nau.edu::e1c72af6-b4b7-4fb8-ba70-8df631066279" providerId="AD" clId="Web-{609EB02C-A0F0-4E1E-8854-C58B8E50A46C}"/>
    <pc:docChg chg="addSld delSld">
      <pc:chgData name="Courtney Hiatt" userId="S::ch2763@nau.edu::e1c72af6-b4b7-4fb8-ba70-8df631066279" providerId="AD" clId="Web-{609EB02C-A0F0-4E1E-8854-C58B8E50A46C}" dt="2024-03-25T22:53:40.293" v="1"/>
      <pc:docMkLst>
        <pc:docMk/>
      </pc:docMkLst>
      <pc:sldChg chg="del">
        <pc:chgData name="Courtney Hiatt" userId="S::ch2763@nau.edu::e1c72af6-b4b7-4fb8-ba70-8df631066279" providerId="AD" clId="Web-{609EB02C-A0F0-4E1E-8854-C58B8E50A46C}" dt="2024-03-25T22:53:40.293" v="1"/>
        <pc:sldMkLst>
          <pc:docMk/>
          <pc:sldMk cId="0" sldId="257"/>
        </pc:sldMkLst>
      </pc:sldChg>
      <pc:sldChg chg="add">
        <pc:chgData name="Courtney Hiatt" userId="S::ch2763@nau.edu::e1c72af6-b4b7-4fb8-ba70-8df631066279" providerId="AD" clId="Web-{609EB02C-A0F0-4E1E-8854-C58B8E50A46C}" dt="2024-03-25T22:53:28.324" v="0"/>
        <pc:sldMkLst>
          <pc:docMk/>
          <pc:sldMk cId="478804759" sldId="282"/>
        </pc:sldMkLst>
      </pc:sldChg>
    </pc:docChg>
  </pc:docChgLst>
  <pc:docChgLst>
    <pc:chgData name="Janelle Christine Pena" userId="S::janelle.pena@nau.edu::f7777f37-2b00-4ea2-922e-9e60a9ba5eb5" providerId="AD" clId="Web-{FDB60079-50A8-4793-A1B2-1906894DCF5D}"/>
    <pc:docChg chg="modSld">
      <pc:chgData name="Janelle Christine Pena" userId="S::janelle.pena@nau.edu::f7777f37-2b00-4ea2-922e-9e60a9ba5eb5" providerId="AD" clId="Web-{FDB60079-50A8-4793-A1B2-1906894DCF5D}" dt="2024-04-08T22:20:37.543" v="2" actId="14100"/>
      <pc:docMkLst>
        <pc:docMk/>
      </pc:docMkLst>
      <pc:sldChg chg="modSp">
        <pc:chgData name="Janelle Christine Pena" userId="S::janelle.pena@nau.edu::f7777f37-2b00-4ea2-922e-9e60a9ba5eb5" providerId="AD" clId="Web-{FDB60079-50A8-4793-A1B2-1906894DCF5D}" dt="2024-04-08T22:20:37.543" v="2" actId="14100"/>
        <pc:sldMkLst>
          <pc:docMk/>
          <pc:sldMk cId="478804759" sldId="282"/>
        </pc:sldMkLst>
        <pc:picChg chg="mod">
          <ac:chgData name="Janelle Christine Pena" userId="S::janelle.pena@nau.edu::f7777f37-2b00-4ea2-922e-9e60a9ba5eb5" providerId="AD" clId="Web-{FDB60079-50A8-4793-A1B2-1906894DCF5D}" dt="2024-04-08T22:20:37.543" v="2" actId="14100"/>
          <ac:picMkLst>
            <pc:docMk/>
            <pc:sldMk cId="478804759" sldId="282"/>
            <ac:picMk id="4" creationId="{5155142C-A09D-3C9D-04B7-65E4D58527EE}"/>
          </ac:picMkLst>
        </pc:picChg>
      </pc:sldChg>
    </pc:docChg>
  </pc:docChgLst>
  <pc:docChgLst>
    <pc:chgData name="Courtney Hiatt" userId="S::ch2763@nau.edu::e1c72af6-b4b7-4fb8-ba70-8df631066279" providerId="AD" clId="Web-{3BCCADFF-6F52-4F2C-847B-2DE12B3E51CE}"/>
    <pc:docChg chg="modSld">
      <pc:chgData name="Courtney Hiatt" userId="S::ch2763@nau.edu::e1c72af6-b4b7-4fb8-ba70-8df631066279" providerId="AD" clId="Web-{3BCCADFF-6F52-4F2C-847B-2DE12B3E51CE}" dt="2024-01-24T19:06:51.851" v="55" actId="20577"/>
      <pc:docMkLst>
        <pc:docMk/>
      </pc:docMkLst>
      <pc:sldChg chg="modSp">
        <pc:chgData name="Courtney Hiatt" userId="S::ch2763@nau.edu::e1c72af6-b4b7-4fb8-ba70-8df631066279" providerId="AD" clId="Web-{3BCCADFF-6F52-4F2C-847B-2DE12B3E51CE}" dt="2024-01-24T19:06:51.851" v="55" actId="20577"/>
        <pc:sldMkLst>
          <pc:docMk/>
          <pc:sldMk cId="0" sldId="256"/>
        </pc:sldMkLst>
        <pc:spChg chg="mod">
          <ac:chgData name="Courtney Hiatt" userId="S::ch2763@nau.edu::e1c72af6-b4b7-4fb8-ba70-8df631066279" providerId="AD" clId="Web-{3BCCADFF-6F52-4F2C-847B-2DE12B3E51CE}" dt="2024-01-24T19:05:38.427" v="15" actId="20577"/>
          <ac:spMkLst>
            <pc:docMk/>
            <pc:sldMk cId="0" sldId="256"/>
            <ac:spMk id="91" creationId="{00000000-0000-0000-0000-000000000000}"/>
          </ac:spMkLst>
        </pc:spChg>
        <pc:spChg chg="mod">
          <ac:chgData name="Courtney Hiatt" userId="S::ch2763@nau.edu::e1c72af6-b4b7-4fb8-ba70-8df631066279" providerId="AD" clId="Web-{3BCCADFF-6F52-4F2C-847B-2DE12B3E51CE}" dt="2024-01-24T19:06:51.851" v="55" actId="20577"/>
          <ac:spMkLst>
            <pc:docMk/>
            <pc:sldMk cId="0" sldId="256"/>
            <ac:spMk id="92" creationId="{00000000-0000-0000-0000-000000000000}"/>
          </ac:spMkLst>
        </pc:spChg>
      </pc:sldChg>
    </pc:docChg>
  </pc:docChgLst>
  <pc:docChgLst>
    <pc:chgData name="Maciej Ziomber" userId="S::mz367@nau.edu::8534d74f-3a3c-4c37-ae08-19dbd6ca20e3" providerId="AD" clId="Web-{1E92FBA4-F367-417C-9C5C-40D4FB4AF796}"/>
    <pc:docChg chg="modSld">
      <pc:chgData name="Maciej Ziomber" userId="S::mz367@nau.edu::8534d74f-3a3c-4c37-ae08-19dbd6ca20e3" providerId="AD" clId="Web-{1E92FBA4-F367-417C-9C5C-40D4FB4AF796}" dt="2024-04-02T00:04:48.081" v="32"/>
      <pc:docMkLst>
        <pc:docMk/>
      </pc:docMkLst>
      <pc:sldChg chg="modSp">
        <pc:chgData name="Maciej Ziomber" userId="S::mz367@nau.edu::8534d74f-3a3c-4c37-ae08-19dbd6ca20e3" providerId="AD" clId="Web-{1E92FBA4-F367-417C-9C5C-40D4FB4AF796}" dt="2024-04-02T00:04:48.081" v="32"/>
        <pc:sldMkLst>
          <pc:docMk/>
          <pc:sldMk cId="872260754" sldId="280"/>
        </pc:sldMkLst>
        <pc:graphicFrameChg chg="mod modGraphic">
          <ac:chgData name="Maciej Ziomber" userId="S::mz367@nau.edu::8534d74f-3a3c-4c37-ae08-19dbd6ca20e3" providerId="AD" clId="Web-{1E92FBA4-F367-417C-9C5C-40D4FB4AF796}" dt="2024-04-02T00:04:48.081" v="32"/>
          <ac:graphicFrameMkLst>
            <pc:docMk/>
            <pc:sldMk cId="872260754" sldId="280"/>
            <ac:graphicFrameMk id="2" creationId="{F4A057D5-C923-6845-6F0C-702D6D4FA9F4}"/>
          </ac:graphicFrameMkLst>
        </pc:graphicFrameChg>
      </pc:sldChg>
      <pc:sldChg chg="modSp">
        <pc:chgData name="Maciej Ziomber" userId="S::mz367@nau.edu::8534d74f-3a3c-4c37-ae08-19dbd6ca20e3" providerId="AD" clId="Web-{1E92FBA4-F367-417C-9C5C-40D4FB4AF796}" dt="2024-04-01T23:55:03.388" v="4" actId="20577"/>
        <pc:sldMkLst>
          <pc:docMk/>
          <pc:sldMk cId="1227822416" sldId="295"/>
        </pc:sldMkLst>
        <pc:spChg chg="mod">
          <ac:chgData name="Maciej Ziomber" userId="S::mz367@nau.edu::8534d74f-3a3c-4c37-ae08-19dbd6ca20e3" providerId="AD" clId="Web-{1E92FBA4-F367-417C-9C5C-40D4FB4AF796}" dt="2024-04-01T23:55:03.388" v="4" actId="20577"/>
          <ac:spMkLst>
            <pc:docMk/>
            <pc:sldMk cId="1227822416" sldId="295"/>
            <ac:spMk id="108" creationId="{01EC9812-8DC1-83A5-917B-4914A593326C}"/>
          </ac:spMkLst>
        </pc:spChg>
      </pc:sldChg>
      <pc:sldChg chg="modSp">
        <pc:chgData name="Maciej Ziomber" userId="S::mz367@nau.edu::8534d74f-3a3c-4c37-ae08-19dbd6ca20e3" providerId="AD" clId="Web-{1E92FBA4-F367-417C-9C5C-40D4FB4AF796}" dt="2024-04-01T23:54:56.137" v="1" actId="20577"/>
        <pc:sldMkLst>
          <pc:docMk/>
          <pc:sldMk cId="1885757126" sldId="296"/>
        </pc:sldMkLst>
        <pc:spChg chg="mod">
          <ac:chgData name="Maciej Ziomber" userId="S::mz367@nau.edu::8534d74f-3a3c-4c37-ae08-19dbd6ca20e3" providerId="AD" clId="Web-{1E92FBA4-F367-417C-9C5C-40D4FB4AF796}" dt="2024-04-01T23:54:56.137" v="1" actId="20577"/>
          <ac:spMkLst>
            <pc:docMk/>
            <pc:sldMk cId="1885757126" sldId="296"/>
            <ac:spMk id="108" creationId="{43916539-709C-3FDF-E858-148CE8182994}"/>
          </ac:spMkLst>
        </pc:spChg>
      </pc:sldChg>
    </pc:docChg>
  </pc:docChgLst>
  <pc:docChgLst>
    <pc:chgData name="Aaron Hazael Espinoza" userId="S::ahe28@nau.edu::ec5ddea1-cf50-4904-a54e-67a7b9cc9310" providerId="AD" clId="Web-{4A32C158-BA7C-4D6B-9D84-2EAD5264DEA7}"/>
    <pc:docChg chg="modSld">
      <pc:chgData name="Aaron Hazael Espinoza" userId="S::ahe28@nau.edu::ec5ddea1-cf50-4904-a54e-67a7b9cc9310" providerId="AD" clId="Web-{4A32C158-BA7C-4D6B-9D84-2EAD5264DEA7}" dt="2024-04-07T21:26:39.961" v="0" actId="20577"/>
      <pc:docMkLst>
        <pc:docMk/>
      </pc:docMkLst>
      <pc:sldChg chg="modSp">
        <pc:chgData name="Aaron Hazael Espinoza" userId="S::ahe28@nau.edu::ec5ddea1-cf50-4904-a54e-67a7b9cc9310" providerId="AD" clId="Web-{4A32C158-BA7C-4D6B-9D84-2EAD5264DEA7}" dt="2024-04-07T21:26:39.961" v="0" actId="20577"/>
        <pc:sldMkLst>
          <pc:docMk/>
          <pc:sldMk cId="1232062621" sldId="286"/>
        </pc:sldMkLst>
        <pc:spChg chg="mod">
          <ac:chgData name="Aaron Hazael Espinoza" userId="S::ahe28@nau.edu::ec5ddea1-cf50-4904-a54e-67a7b9cc9310" providerId="AD" clId="Web-{4A32C158-BA7C-4D6B-9D84-2EAD5264DEA7}" dt="2024-04-07T21:26:39.961" v="0" actId="20577"/>
          <ac:spMkLst>
            <pc:docMk/>
            <pc:sldMk cId="1232062621" sldId="286"/>
            <ac:spMk id="104" creationId="{815A8EF3-F039-5B6A-5EBE-F7F1420068D3}"/>
          </ac:spMkLst>
        </pc:spChg>
      </pc:sldChg>
    </pc:docChg>
  </pc:docChgLst>
  <pc:docChgLst>
    <pc:chgData name="Aaron Hazael Espinoza" userId="S::ahe28@nau.edu::ec5ddea1-cf50-4904-a54e-67a7b9cc9310" providerId="AD" clId="Web-{D129B360-D18F-40DF-9365-D815BF9BB926}"/>
    <pc:docChg chg="modSld">
      <pc:chgData name="Aaron Hazael Espinoza" userId="S::ahe28@nau.edu::ec5ddea1-cf50-4904-a54e-67a7b9cc9310" providerId="AD" clId="Web-{D129B360-D18F-40DF-9365-D815BF9BB926}" dt="2024-04-08T23:56:44.791" v="5" actId="20577"/>
      <pc:docMkLst>
        <pc:docMk/>
      </pc:docMkLst>
      <pc:sldChg chg="modSp">
        <pc:chgData name="Aaron Hazael Espinoza" userId="S::ahe28@nau.edu::ec5ddea1-cf50-4904-a54e-67a7b9cc9310" providerId="AD" clId="Web-{D129B360-D18F-40DF-9365-D815BF9BB926}" dt="2024-04-08T23:56:44.791" v="5" actId="20577"/>
        <pc:sldMkLst>
          <pc:docMk/>
          <pc:sldMk cId="2540818118" sldId="291"/>
        </pc:sldMkLst>
        <pc:spChg chg="mod">
          <ac:chgData name="Aaron Hazael Espinoza" userId="S::ahe28@nau.edu::ec5ddea1-cf50-4904-a54e-67a7b9cc9310" providerId="AD" clId="Web-{D129B360-D18F-40DF-9365-D815BF9BB926}" dt="2024-04-08T23:56:40.743" v="2" actId="20577"/>
          <ac:spMkLst>
            <pc:docMk/>
            <pc:sldMk cId="2540818118" sldId="291"/>
            <ac:spMk id="3" creationId="{3E39F646-E394-4142-B092-1E8B17830BA6}"/>
          </ac:spMkLst>
        </pc:spChg>
        <pc:spChg chg="mod">
          <ac:chgData name="Aaron Hazael Espinoza" userId="S::ahe28@nau.edu::ec5ddea1-cf50-4904-a54e-67a7b9cc9310" providerId="AD" clId="Web-{D129B360-D18F-40DF-9365-D815BF9BB926}" dt="2024-04-08T23:56:44.791" v="5" actId="20577"/>
          <ac:spMkLst>
            <pc:docMk/>
            <pc:sldMk cId="2540818118" sldId="291"/>
            <ac:spMk id="4" creationId="{F6EE6239-07AD-4F5F-ABEE-5EE65526BB90}"/>
          </ac:spMkLst>
        </pc:spChg>
      </pc:sldChg>
    </pc:docChg>
  </pc:docChgLst>
  <pc:docChgLst>
    <pc:chgData name="Janelle Christine Pena" userId="S::janelle.pena@nau.edu::f7777f37-2b00-4ea2-922e-9e60a9ba5eb5" providerId="AD" clId="Web-{4ADBD424-390C-4486-9911-E33929C41595}"/>
    <pc:docChg chg="modSld">
      <pc:chgData name="Janelle Christine Pena" userId="S::janelle.pena@nau.edu::f7777f37-2b00-4ea2-922e-9e60a9ba5eb5" providerId="AD" clId="Web-{4ADBD424-390C-4486-9911-E33929C41595}" dt="2024-04-28T00:14:10.109" v="1" actId="1076"/>
      <pc:docMkLst>
        <pc:docMk/>
      </pc:docMkLst>
      <pc:sldChg chg="modSp">
        <pc:chgData name="Janelle Christine Pena" userId="S::janelle.pena@nau.edu::f7777f37-2b00-4ea2-922e-9e60a9ba5eb5" providerId="AD" clId="Web-{4ADBD424-390C-4486-9911-E33929C41595}" dt="2024-04-28T00:14:10.109" v="1" actId="1076"/>
        <pc:sldMkLst>
          <pc:docMk/>
          <pc:sldMk cId="2507816881" sldId="294"/>
        </pc:sldMkLst>
        <pc:picChg chg="mod">
          <ac:chgData name="Janelle Christine Pena" userId="S::janelle.pena@nau.edu::f7777f37-2b00-4ea2-922e-9e60a9ba5eb5" providerId="AD" clId="Web-{4ADBD424-390C-4486-9911-E33929C41595}" dt="2024-04-28T00:14:10.109" v="1" actId="1076"/>
          <ac:picMkLst>
            <pc:docMk/>
            <pc:sldMk cId="2507816881" sldId="294"/>
            <ac:picMk id="6" creationId="{1B0E28FD-7665-B954-FCB8-4C502BD98FC1}"/>
          </ac:picMkLst>
        </pc:picChg>
      </pc:sldChg>
    </pc:docChg>
  </pc:docChgLst>
  <pc:docChgLst>
    <pc:chgData name="Janelle Christine Pena" userId="S::janelle.pena@nau.edu::f7777f37-2b00-4ea2-922e-9e60a9ba5eb5" providerId="AD" clId="Web-{F9C1FE2E-048A-BE56-9A06-BBFFFEA8E330}"/>
    <pc:docChg chg="modSld sldOrd">
      <pc:chgData name="Janelle Christine Pena" userId="S::janelle.pena@nau.edu::f7777f37-2b00-4ea2-922e-9e60a9ba5eb5" providerId="AD" clId="Web-{F9C1FE2E-048A-BE56-9A06-BBFFFEA8E330}" dt="2024-04-02T01:43:37.493" v="15" actId="14100"/>
      <pc:docMkLst>
        <pc:docMk/>
      </pc:docMkLst>
      <pc:sldChg chg="ord">
        <pc:chgData name="Janelle Christine Pena" userId="S::janelle.pena@nau.edu::f7777f37-2b00-4ea2-922e-9e60a9ba5eb5" providerId="AD" clId="Web-{F9C1FE2E-048A-BE56-9A06-BBFFFEA8E330}" dt="2024-04-02T01:32:34.677" v="0"/>
        <pc:sldMkLst>
          <pc:docMk/>
          <pc:sldMk cId="2540818118" sldId="291"/>
        </pc:sldMkLst>
      </pc:sldChg>
      <pc:sldChg chg="modSp">
        <pc:chgData name="Janelle Christine Pena" userId="S::janelle.pena@nau.edu::f7777f37-2b00-4ea2-922e-9e60a9ba5eb5" providerId="AD" clId="Web-{F9C1FE2E-048A-BE56-9A06-BBFFFEA8E330}" dt="2024-04-02T01:43:37.493" v="15" actId="14100"/>
        <pc:sldMkLst>
          <pc:docMk/>
          <pc:sldMk cId="2507816881" sldId="294"/>
        </pc:sldMkLst>
        <pc:picChg chg="mod">
          <ac:chgData name="Janelle Christine Pena" userId="S::janelle.pena@nau.edu::f7777f37-2b00-4ea2-922e-9e60a9ba5eb5" providerId="AD" clId="Web-{F9C1FE2E-048A-BE56-9A06-BBFFFEA8E330}" dt="2024-04-02T01:43:37.493" v="15" actId="14100"/>
          <ac:picMkLst>
            <pc:docMk/>
            <pc:sldMk cId="2507816881" sldId="294"/>
            <ac:picMk id="6" creationId="{1B0E28FD-7665-B954-FCB8-4C502BD98FC1}"/>
          </ac:picMkLst>
        </pc:picChg>
        <pc:picChg chg="mod">
          <ac:chgData name="Janelle Christine Pena" userId="S::janelle.pena@nau.edu::f7777f37-2b00-4ea2-922e-9e60a9ba5eb5" providerId="AD" clId="Web-{F9C1FE2E-048A-BE56-9A06-BBFFFEA8E330}" dt="2024-04-02T01:43:20.680" v="9" actId="14100"/>
          <ac:picMkLst>
            <pc:docMk/>
            <pc:sldMk cId="2507816881" sldId="294"/>
            <ac:picMk id="9" creationId="{58906FD3-EA5E-34A5-7895-CF20AF251B11}"/>
          </ac:picMkLst>
        </pc:picChg>
        <pc:picChg chg="mod">
          <ac:chgData name="Janelle Christine Pena" userId="S::janelle.pena@nau.edu::f7777f37-2b00-4ea2-922e-9e60a9ba5eb5" providerId="AD" clId="Web-{F9C1FE2E-048A-BE56-9A06-BBFFFEA8E330}" dt="2024-04-02T01:43:30.477" v="12" actId="14100"/>
          <ac:picMkLst>
            <pc:docMk/>
            <pc:sldMk cId="2507816881" sldId="294"/>
            <ac:picMk id="10" creationId="{72E86626-0324-5F69-1CCB-31D37332E98A}"/>
          </ac:picMkLst>
        </pc:picChg>
        <pc:picChg chg="mod">
          <ac:chgData name="Janelle Christine Pena" userId="S::janelle.pena@nau.edu::f7777f37-2b00-4ea2-922e-9e60a9ba5eb5" providerId="AD" clId="Web-{F9C1FE2E-048A-BE56-9A06-BBFFFEA8E330}" dt="2024-04-02T01:41:06.942" v="8" actId="1076"/>
          <ac:picMkLst>
            <pc:docMk/>
            <pc:sldMk cId="2507816881" sldId="294"/>
            <ac:picMk id="12" creationId="{3DF6028A-AECE-2F1D-83F5-59A8B4D97DC7}"/>
          </ac:picMkLst>
        </pc:picChg>
      </pc:sldChg>
    </pc:docChg>
  </pc:docChgLst>
  <pc:docChgLst>
    <pc:chgData name="Courtney Hiatt" userId="e1c72af6-b4b7-4fb8-ba70-8df631066279" providerId="ADAL" clId="{10ABAD93-2133-4F53-A01F-B476F001E93E}"/>
    <pc:docChg chg="custSel modSld">
      <pc:chgData name="Courtney Hiatt" userId="e1c72af6-b4b7-4fb8-ba70-8df631066279" providerId="ADAL" clId="{10ABAD93-2133-4F53-A01F-B476F001E93E}" dt="2024-01-24T19:15:23.525" v="1" actId="21"/>
      <pc:docMkLst>
        <pc:docMk/>
      </pc:docMkLst>
      <pc:sldChg chg="delSp mod">
        <pc:chgData name="Courtney Hiatt" userId="e1c72af6-b4b7-4fb8-ba70-8df631066279" providerId="ADAL" clId="{10ABAD93-2133-4F53-A01F-B476F001E93E}" dt="2024-01-24T19:15:23.525" v="1" actId="21"/>
        <pc:sldMkLst>
          <pc:docMk/>
          <pc:sldMk cId="0" sldId="256"/>
        </pc:sldMkLst>
        <pc:picChg chg="del">
          <ac:chgData name="Courtney Hiatt" userId="e1c72af6-b4b7-4fb8-ba70-8df631066279" providerId="ADAL" clId="{10ABAD93-2133-4F53-A01F-B476F001E93E}" dt="2024-01-24T19:15:20.830" v="0" actId="21"/>
          <ac:picMkLst>
            <pc:docMk/>
            <pc:sldMk cId="0" sldId="256"/>
            <ac:picMk id="93" creationId="{00000000-0000-0000-0000-000000000000}"/>
          </ac:picMkLst>
        </pc:picChg>
        <pc:picChg chg="del">
          <ac:chgData name="Courtney Hiatt" userId="e1c72af6-b4b7-4fb8-ba70-8df631066279" providerId="ADAL" clId="{10ABAD93-2133-4F53-A01F-B476F001E93E}" dt="2024-01-24T19:15:23.525" v="1" actId="21"/>
          <ac:picMkLst>
            <pc:docMk/>
            <pc:sldMk cId="0" sldId="256"/>
            <ac:picMk id="94" creationId="{00000000-0000-0000-0000-000000000000}"/>
          </ac:picMkLst>
        </pc:picChg>
      </pc:sldChg>
    </pc:docChg>
  </pc:docChgLst>
  <pc:docChgLst>
    <pc:chgData name="Steven James Galloway" userId="10cd5859-8848-44a6-b99a-70cf3eb65856" providerId="ADAL" clId="{37ADF195-B65E-46EA-A5AC-13760D1E770F}"/>
    <pc:docChg chg="undo custSel addSld delSld modSld sldOrd modSection">
      <pc:chgData name="Steven James Galloway" userId="10cd5859-8848-44a6-b99a-70cf3eb65856" providerId="ADAL" clId="{37ADF195-B65E-46EA-A5AC-13760D1E770F}" dt="2024-04-09T01:16:17.046" v="1372" actId="680"/>
      <pc:docMkLst>
        <pc:docMk/>
      </pc:docMkLst>
      <pc:sldChg chg="modSp mod">
        <pc:chgData name="Steven James Galloway" userId="10cd5859-8848-44a6-b99a-70cf3eb65856" providerId="ADAL" clId="{37ADF195-B65E-46EA-A5AC-13760D1E770F}" dt="2024-04-01T23:40:35.268" v="1229" actId="20577"/>
        <pc:sldMkLst>
          <pc:docMk/>
          <pc:sldMk cId="872260754" sldId="280"/>
        </pc:sldMkLst>
        <pc:graphicFrameChg chg="modGraphic">
          <ac:chgData name="Steven James Galloway" userId="10cd5859-8848-44a6-b99a-70cf3eb65856" providerId="ADAL" clId="{37ADF195-B65E-46EA-A5AC-13760D1E770F}" dt="2024-04-01T23:38:31.369" v="1214" actId="20577"/>
          <ac:graphicFrameMkLst>
            <pc:docMk/>
            <pc:sldMk cId="872260754" sldId="280"/>
            <ac:graphicFrameMk id="2" creationId="{F4A057D5-C923-6845-6F0C-702D6D4FA9F4}"/>
          </ac:graphicFrameMkLst>
        </pc:graphicFrameChg>
        <pc:graphicFrameChg chg="modGraphic">
          <ac:chgData name="Steven James Galloway" userId="10cd5859-8848-44a6-b99a-70cf3eb65856" providerId="ADAL" clId="{37ADF195-B65E-46EA-A5AC-13760D1E770F}" dt="2024-04-01T23:40:35.268" v="1229" actId="20577"/>
          <ac:graphicFrameMkLst>
            <pc:docMk/>
            <pc:sldMk cId="872260754" sldId="280"/>
            <ac:graphicFrameMk id="3" creationId="{26414244-6ABE-C668-221F-CCAD2F61B885}"/>
          </ac:graphicFrameMkLst>
        </pc:graphicFrameChg>
      </pc:sldChg>
      <pc:sldChg chg="modSp mod">
        <pc:chgData name="Steven James Galloway" userId="10cd5859-8848-44a6-b99a-70cf3eb65856" providerId="ADAL" clId="{37ADF195-B65E-46EA-A5AC-13760D1E770F}" dt="2024-04-08T23:53:26.649" v="1307" actId="13926"/>
        <pc:sldMkLst>
          <pc:docMk/>
          <pc:sldMk cId="1389497729" sldId="284"/>
        </pc:sldMkLst>
        <pc:spChg chg="mod">
          <ac:chgData name="Steven James Galloway" userId="10cd5859-8848-44a6-b99a-70cf3eb65856" providerId="ADAL" clId="{37ADF195-B65E-46EA-A5AC-13760D1E770F}" dt="2024-04-08T23:53:26.649" v="1307" actId="13926"/>
          <ac:spMkLst>
            <pc:docMk/>
            <pc:sldMk cId="1389497729" sldId="284"/>
            <ac:spMk id="104" creationId="{D8ED4FD3-E160-A0FB-A357-379493D299D5}"/>
          </ac:spMkLst>
        </pc:spChg>
      </pc:sldChg>
      <pc:sldChg chg="addSp modSp mod ord">
        <pc:chgData name="Steven James Galloway" userId="10cd5859-8848-44a6-b99a-70cf3eb65856" providerId="ADAL" clId="{37ADF195-B65E-46EA-A5AC-13760D1E770F}" dt="2024-04-01T23:36:41.243" v="1204" actId="20577"/>
        <pc:sldMkLst>
          <pc:docMk/>
          <pc:sldMk cId="1228108687" sldId="288"/>
        </pc:sldMkLst>
        <pc:spChg chg="add mod">
          <ac:chgData name="Steven James Galloway" userId="10cd5859-8848-44a6-b99a-70cf3eb65856" providerId="ADAL" clId="{37ADF195-B65E-46EA-A5AC-13760D1E770F}" dt="2024-04-01T23:18:14.324" v="518" actId="1076"/>
          <ac:spMkLst>
            <pc:docMk/>
            <pc:sldMk cId="1228108687" sldId="288"/>
            <ac:spMk id="2" creationId="{768F3CDB-439D-0F07-5840-B64B90AE0B62}"/>
          </ac:spMkLst>
        </pc:spChg>
        <pc:spChg chg="add mod">
          <ac:chgData name="Steven James Galloway" userId="10cd5859-8848-44a6-b99a-70cf3eb65856" providerId="ADAL" clId="{37ADF195-B65E-46EA-A5AC-13760D1E770F}" dt="2024-04-01T23:30:30.557" v="978" actId="14100"/>
          <ac:spMkLst>
            <pc:docMk/>
            <pc:sldMk cId="1228108687" sldId="288"/>
            <ac:spMk id="3" creationId="{78068E1F-139A-8094-77B2-926E3B4DE1B1}"/>
          </ac:spMkLst>
        </pc:spChg>
        <pc:spChg chg="add mod">
          <ac:chgData name="Steven James Galloway" userId="10cd5859-8848-44a6-b99a-70cf3eb65856" providerId="ADAL" clId="{37ADF195-B65E-46EA-A5AC-13760D1E770F}" dt="2024-04-01T23:36:41.243" v="1204" actId="20577"/>
          <ac:spMkLst>
            <pc:docMk/>
            <pc:sldMk cId="1228108687" sldId="288"/>
            <ac:spMk id="8" creationId="{DCD75845-1136-DF20-5C43-A11FEB67E08E}"/>
          </ac:spMkLst>
        </pc:spChg>
        <pc:spChg chg="mod">
          <ac:chgData name="Steven James Galloway" userId="10cd5859-8848-44a6-b99a-70cf3eb65856" providerId="ADAL" clId="{37ADF195-B65E-46EA-A5AC-13760D1E770F}" dt="2024-04-01T23:30:20.361" v="977" actId="20577"/>
          <ac:spMkLst>
            <pc:docMk/>
            <pc:sldMk cId="1228108687" sldId="288"/>
            <ac:spMk id="108" creationId="{1354D7A6-0435-173A-5186-7B02E2A51DB9}"/>
          </ac:spMkLst>
        </pc:spChg>
        <pc:picChg chg="add mod">
          <ac:chgData name="Steven James Galloway" userId="10cd5859-8848-44a6-b99a-70cf3eb65856" providerId="ADAL" clId="{37ADF195-B65E-46EA-A5AC-13760D1E770F}" dt="2024-04-01T23:32:19.597" v="985" actId="1076"/>
          <ac:picMkLst>
            <pc:docMk/>
            <pc:sldMk cId="1228108687" sldId="288"/>
            <ac:picMk id="5" creationId="{5C845E74-95E8-2BA0-3676-CE4317134BE0}"/>
          </ac:picMkLst>
        </pc:picChg>
        <pc:picChg chg="add mod">
          <ac:chgData name="Steven James Galloway" userId="10cd5859-8848-44a6-b99a-70cf3eb65856" providerId="ADAL" clId="{37ADF195-B65E-46EA-A5AC-13760D1E770F}" dt="2024-04-01T23:32:32.939" v="986" actId="1076"/>
          <ac:picMkLst>
            <pc:docMk/>
            <pc:sldMk cId="1228108687" sldId="288"/>
            <ac:picMk id="7" creationId="{23E95C0D-C05B-CC40-7FEC-4F403385532F}"/>
          </ac:picMkLst>
        </pc:picChg>
      </pc:sldChg>
      <pc:sldChg chg="addSp delSp modSp mod">
        <pc:chgData name="Steven James Galloway" userId="10cd5859-8848-44a6-b99a-70cf3eb65856" providerId="ADAL" clId="{37ADF195-B65E-46EA-A5AC-13760D1E770F}" dt="2024-04-08T23:59:24.718" v="1370"/>
        <pc:sldMkLst>
          <pc:docMk/>
          <pc:sldMk cId="3061039207" sldId="290"/>
        </pc:sldMkLst>
        <pc:spChg chg="add mod">
          <ac:chgData name="Steven James Galloway" userId="10cd5859-8848-44a6-b99a-70cf3eb65856" providerId="ADAL" clId="{37ADF195-B65E-46EA-A5AC-13760D1E770F}" dt="2024-04-08T23:56:40.982" v="1368" actId="1076"/>
          <ac:spMkLst>
            <pc:docMk/>
            <pc:sldMk cId="3061039207" sldId="290"/>
            <ac:spMk id="3" creationId="{262B7E04-AAD3-B216-9535-E4C7B4B1DF35}"/>
          </ac:spMkLst>
        </pc:spChg>
        <pc:spChg chg="del mod">
          <ac:chgData name="Steven James Galloway" userId="10cd5859-8848-44a6-b99a-70cf3eb65856" providerId="ADAL" clId="{37ADF195-B65E-46EA-A5AC-13760D1E770F}" dt="2024-04-08T23:59:24.718" v="1370"/>
          <ac:spMkLst>
            <pc:docMk/>
            <pc:sldMk cId="3061039207" sldId="290"/>
            <ac:spMk id="6" creationId="{D09A1B54-027F-4F8C-B1C7-42CFC6174FEC}"/>
          </ac:spMkLst>
        </pc:spChg>
      </pc:sldChg>
      <pc:sldChg chg="modSp mod">
        <pc:chgData name="Steven James Galloway" userId="10cd5859-8848-44a6-b99a-70cf3eb65856" providerId="ADAL" clId="{37ADF195-B65E-46EA-A5AC-13760D1E770F}" dt="2024-04-01T08:36:28.619" v="220" actId="1076"/>
        <pc:sldMkLst>
          <pc:docMk/>
          <pc:sldMk cId="2540818118" sldId="291"/>
        </pc:sldMkLst>
        <pc:picChg chg="mod">
          <ac:chgData name="Steven James Galloway" userId="10cd5859-8848-44a6-b99a-70cf3eb65856" providerId="ADAL" clId="{37ADF195-B65E-46EA-A5AC-13760D1E770F}" dt="2024-04-01T08:36:20.333" v="219" actId="1440"/>
          <ac:picMkLst>
            <pc:docMk/>
            <pc:sldMk cId="2540818118" sldId="291"/>
            <ac:picMk id="12" creationId="{A46E33D5-AB05-43BE-9B79-6135B96EEB0A}"/>
          </ac:picMkLst>
        </pc:picChg>
        <pc:picChg chg="mod">
          <ac:chgData name="Steven James Galloway" userId="10cd5859-8848-44a6-b99a-70cf3eb65856" providerId="ADAL" clId="{37ADF195-B65E-46EA-A5AC-13760D1E770F}" dt="2024-04-01T08:36:28.619" v="220" actId="1076"/>
          <ac:picMkLst>
            <pc:docMk/>
            <pc:sldMk cId="2540818118" sldId="291"/>
            <ac:picMk id="15" creationId="{1FEA5324-FEB3-41C1-87AA-922C2C62C7EA}"/>
          </ac:picMkLst>
        </pc:picChg>
      </pc:sldChg>
      <pc:sldChg chg="modSp mod">
        <pc:chgData name="Steven James Galloway" userId="10cd5859-8848-44a6-b99a-70cf3eb65856" providerId="ADAL" clId="{37ADF195-B65E-46EA-A5AC-13760D1E770F}" dt="2024-04-05T21:34:58.084" v="1306" actId="1076"/>
        <pc:sldMkLst>
          <pc:docMk/>
          <pc:sldMk cId="1937225192" sldId="292"/>
        </pc:sldMkLst>
        <pc:spChg chg="mod">
          <ac:chgData name="Steven James Galloway" userId="10cd5859-8848-44a6-b99a-70cf3eb65856" providerId="ADAL" clId="{37ADF195-B65E-46EA-A5AC-13760D1E770F}" dt="2024-04-01T23:41:19.019" v="1230" actId="113"/>
          <ac:spMkLst>
            <pc:docMk/>
            <pc:sldMk cId="1937225192" sldId="292"/>
            <ac:spMk id="9" creationId="{74784031-D96C-4092-9A63-17AAF6ECCE86}"/>
          </ac:spMkLst>
        </pc:spChg>
        <pc:graphicFrameChg chg="mod">
          <ac:chgData name="Steven James Galloway" userId="10cd5859-8848-44a6-b99a-70cf3eb65856" providerId="ADAL" clId="{37ADF195-B65E-46EA-A5AC-13760D1E770F}" dt="2024-04-05T21:34:58.084" v="1306" actId="1076"/>
          <ac:graphicFrameMkLst>
            <pc:docMk/>
            <pc:sldMk cId="1937225192" sldId="292"/>
            <ac:graphicFrameMk id="28" creationId="{C9332686-F93E-4101-8E01-2219DF3F166A}"/>
          </ac:graphicFrameMkLst>
        </pc:graphicFrameChg>
      </pc:sldChg>
      <pc:sldChg chg="addSp delSp modSp mod modClrScheme chgLayout">
        <pc:chgData name="Steven James Galloway" userId="10cd5859-8848-44a6-b99a-70cf3eb65856" providerId="ADAL" clId="{37ADF195-B65E-46EA-A5AC-13760D1E770F}" dt="2024-04-01T23:28:54.893" v="971" actId="1076"/>
        <pc:sldMkLst>
          <pc:docMk/>
          <pc:sldMk cId="3486361278" sldId="293"/>
        </pc:sldMkLst>
        <pc:spChg chg="add mod">
          <ac:chgData name="Steven James Galloway" userId="10cd5859-8848-44a6-b99a-70cf3eb65856" providerId="ADAL" clId="{37ADF195-B65E-46EA-A5AC-13760D1E770F}" dt="2024-04-01T23:28:54.893" v="971" actId="1076"/>
          <ac:spMkLst>
            <pc:docMk/>
            <pc:sldMk cId="3486361278" sldId="293"/>
            <ac:spMk id="4" creationId="{9695C263-AF66-8053-9BCC-B8A417A78987}"/>
          </ac:spMkLst>
        </pc:spChg>
        <pc:spChg chg="add mod ord">
          <ac:chgData name="Steven James Galloway" userId="10cd5859-8848-44a6-b99a-70cf3eb65856" providerId="ADAL" clId="{37ADF195-B65E-46EA-A5AC-13760D1E770F}" dt="2024-04-01T23:28:51.515" v="970" actId="1076"/>
          <ac:spMkLst>
            <pc:docMk/>
            <pc:sldMk cId="3486361278" sldId="293"/>
            <ac:spMk id="6" creationId="{2ED4A220-C15F-78CC-A321-68DAD884832C}"/>
          </ac:spMkLst>
        </pc:spChg>
        <pc:spChg chg="add mod ord">
          <ac:chgData name="Steven James Galloway" userId="10cd5859-8848-44a6-b99a-70cf3eb65856" providerId="ADAL" clId="{37ADF195-B65E-46EA-A5AC-13760D1E770F}" dt="2024-04-01T08:15:37.178" v="12" actId="700"/>
          <ac:spMkLst>
            <pc:docMk/>
            <pc:sldMk cId="3486361278" sldId="293"/>
            <ac:spMk id="7" creationId="{8110BD16-3EE1-7E4A-C0D7-3D9EE5D77F81}"/>
          </ac:spMkLst>
        </pc:spChg>
        <pc:spChg chg="mod ord">
          <ac:chgData name="Steven James Galloway" userId="10cd5859-8848-44a6-b99a-70cf3eb65856" providerId="ADAL" clId="{37ADF195-B65E-46EA-A5AC-13760D1E770F}" dt="2024-04-01T08:15:37.178" v="12" actId="700"/>
          <ac:spMkLst>
            <pc:docMk/>
            <pc:sldMk cId="3486361278" sldId="293"/>
            <ac:spMk id="8" creationId="{0BD710E2-F7A2-47CE-A415-24072D3BC4D0}"/>
          </ac:spMkLst>
        </pc:spChg>
        <pc:spChg chg="add mod">
          <ac:chgData name="Steven James Galloway" userId="10cd5859-8848-44a6-b99a-70cf3eb65856" providerId="ADAL" clId="{37ADF195-B65E-46EA-A5AC-13760D1E770F}" dt="2024-04-01T23:28:30.657" v="969" actId="1076"/>
          <ac:spMkLst>
            <pc:docMk/>
            <pc:sldMk cId="3486361278" sldId="293"/>
            <ac:spMk id="9" creationId="{310A4D00-803D-309D-BD25-5C533EDB539C}"/>
          </ac:spMkLst>
        </pc:spChg>
        <pc:spChg chg="del mod ord">
          <ac:chgData name="Steven James Galloway" userId="10cd5859-8848-44a6-b99a-70cf3eb65856" providerId="ADAL" clId="{37ADF195-B65E-46EA-A5AC-13760D1E770F}" dt="2024-04-01T08:15:37.178" v="12" actId="700"/>
          <ac:spMkLst>
            <pc:docMk/>
            <pc:sldMk cId="3486361278" sldId="293"/>
            <ac:spMk id="10" creationId="{3EA4BA42-EF84-4688-B4D6-83D4A769135E}"/>
          </ac:spMkLst>
        </pc:spChg>
        <pc:spChg chg="add mod">
          <ac:chgData name="Steven James Galloway" userId="10cd5859-8848-44a6-b99a-70cf3eb65856" providerId="ADAL" clId="{37ADF195-B65E-46EA-A5AC-13760D1E770F}" dt="2024-04-01T23:13:28.663" v="461" actId="404"/>
          <ac:spMkLst>
            <pc:docMk/>
            <pc:sldMk cId="3486361278" sldId="293"/>
            <ac:spMk id="10" creationId="{CD41B948-413E-FF8B-5641-3BFA197232D9}"/>
          </ac:spMkLst>
        </pc:spChg>
        <pc:spChg chg="del mod ord">
          <ac:chgData name="Steven James Galloway" userId="10cd5859-8848-44a6-b99a-70cf3eb65856" providerId="ADAL" clId="{37ADF195-B65E-46EA-A5AC-13760D1E770F}" dt="2024-04-01T08:15:37.178" v="12" actId="700"/>
          <ac:spMkLst>
            <pc:docMk/>
            <pc:sldMk cId="3486361278" sldId="293"/>
            <ac:spMk id="12" creationId="{2D09F03C-ED9A-477E-A38C-91B837E42AF3}"/>
          </ac:spMkLst>
        </pc:spChg>
        <pc:spChg chg="mod ord">
          <ac:chgData name="Steven James Galloway" userId="10cd5859-8848-44a6-b99a-70cf3eb65856" providerId="ADAL" clId="{37ADF195-B65E-46EA-A5AC-13760D1E770F}" dt="2024-04-01T08:15:37.178" v="12" actId="700"/>
          <ac:spMkLst>
            <pc:docMk/>
            <pc:sldMk cId="3486361278" sldId="293"/>
            <ac:spMk id="107" creationId="{F4F84752-6577-8438-6D42-DD71A9B0BA30}"/>
          </ac:spMkLst>
        </pc:spChg>
        <pc:picChg chg="mod">
          <ac:chgData name="Steven James Galloway" userId="10cd5859-8848-44a6-b99a-70cf3eb65856" providerId="ADAL" clId="{37ADF195-B65E-46EA-A5AC-13760D1E770F}" dt="2024-04-01T23:04:58.174" v="224" actId="14100"/>
          <ac:picMkLst>
            <pc:docMk/>
            <pc:sldMk cId="3486361278" sldId="293"/>
            <ac:picMk id="2" creationId="{771743D7-8BFE-5906-FC33-0146656F0769}"/>
          </ac:picMkLst>
        </pc:picChg>
        <pc:picChg chg="add mod">
          <ac:chgData name="Steven James Galloway" userId="10cd5859-8848-44a6-b99a-70cf3eb65856" providerId="ADAL" clId="{37ADF195-B65E-46EA-A5AC-13760D1E770F}" dt="2024-04-01T23:13:42.878" v="462" actId="1076"/>
          <ac:picMkLst>
            <pc:docMk/>
            <pc:sldMk cId="3486361278" sldId="293"/>
            <ac:picMk id="3" creationId="{8A7168E9-959F-642B-5642-0475964C9F04}"/>
          </ac:picMkLst>
        </pc:picChg>
        <pc:picChg chg="add mod">
          <ac:chgData name="Steven James Galloway" userId="10cd5859-8848-44a6-b99a-70cf3eb65856" providerId="ADAL" clId="{37ADF195-B65E-46EA-A5AC-13760D1E770F}" dt="2024-04-01T23:06:44.275" v="316" actId="1076"/>
          <ac:picMkLst>
            <pc:docMk/>
            <pc:sldMk cId="3486361278" sldId="293"/>
            <ac:picMk id="5" creationId="{47C07FE2-768C-5378-A160-647EE5B0A41E}"/>
          </ac:picMkLst>
        </pc:picChg>
        <pc:picChg chg="mod">
          <ac:chgData name="Steven James Galloway" userId="10cd5859-8848-44a6-b99a-70cf3eb65856" providerId="ADAL" clId="{37ADF195-B65E-46EA-A5AC-13760D1E770F}" dt="2024-04-01T08:18:43.685" v="200" actId="1076"/>
          <ac:picMkLst>
            <pc:docMk/>
            <pc:sldMk cId="3486361278" sldId="293"/>
            <ac:picMk id="103" creationId="{B08D65AF-A515-6925-88F0-692C7764FAA5}"/>
          </ac:picMkLst>
        </pc:picChg>
      </pc:sldChg>
      <pc:sldChg chg="addSp delSp modSp add mod">
        <pc:chgData name="Steven James Galloway" userId="10cd5859-8848-44a6-b99a-70cf3eb65856" providerId="ADAL" clId="{37ADF195-B65E-46EA-A5AC-13760D1E770F}" dt="2024-04-01T23:49:34.862" v="1305" actId="1076"/>
        <pc:sldMkLst>
          <pc:docMk/>
          <pc:sldMk cId="2507816881" sldId="294"/>
        </pc:sldMkLst>
        <pc:spChg chg="del">
          <ac:chgData name="Steven James Galloway" userId="10cd5859-8848-44a6-b99a-70cf3eb65856" providerId="ADAL" clId="{37ADF195-B65E-46EA-A5AC-13760D1E770F}" dt="2024-04-01T23:41:52.053" v="1238" actId="478"/>
          <ac:spMkLst>
            <pc:docMk/>
            <pc:sldMk cId="2507816881" sldId="294"/>
            <ac:spMk id="2" creationId="{768F3CDB-439D-0F07-5840-B64B90AE0B62}"/>
          </ac:spMkLst>
        </pc:spChg>
        <pc:spChg chg="del mod">
          <ac:chgData name="Steven James Galloway" userId="10cd5859-8848-44a6-b99a-70cf3eb65856" providerId="ADAL" clId="{37ADF195-B65E-46EA-A5AC-13760D1E770F}" dt="2024-04-01T23:41:46.030" v="1237" actId="478"/>
          <ac:spMkLst>
            <pc:docMk/>
            <pc:sldMk cId="2507816881" sldId="294"/>
            <ac:spMk id="3" creationId="{78068E1F-139A-8094-77B2-926E3B4DE1B1}"/>
          </ac:spMkLst>
        </pc:spChg>
        <pc:spChg chg="add del">
          <ac:chgData name="Steven James Galloway" userId="10cd5859-8848-44a6-b99a-70cf3eb65856" providerId="ADAL" clId="{37ADF195-B65E-46EA-A5AC-13760D1E770F}" dt="2024-04-01T23:45:20.248" v="1263" actId="478"/>
          <ac:spMkLst>
            <pc:docMk/>
            <pc:sldMk cId="2507816881" sldId="294"/>
            <ac:spMk id="4" creationId="{13218754-1967-2713-C2E3-356B7C392BC4}"/>
          </ac:spMkLst>
        </pc:spChg>
        <pc:spChg chg="del mod">
          <ac:chgData name="Steven James Galloway" userId="10cd5859-8848-44a6-b99a-70cf3eb65856" providerId="ADAL" clId="{37ADF195-B65E-46EA-A5AC-13760D1E770F}" dt="2024-04-01T23:41:43.669" v="1235" actId="478"/>
          <ac:spMkLst>
            <pc:docMk/>
            <pc:sldMk cId="2507816881" sldId="294"/>
            <ac:spMk id="8" creationId="{DCD75845-1136-DF20-5C43-A11FEB67E08E}"/>
          </ac:spMkLst>
        </pc:spChg>
        <pc:spChg chg="add del mod">
          <ac:chgData name="Steven James Galloway" userId="10cd5859-8848-44a6-b99a-70cf3eb65856" providerId="ADAL" clId="{37ADF195-B65E-46EA-A5AC-13760D1E770F}" dt="2024-04-01T23:47:43.283" v="1291" actId="478"/>
          <ac:spMkLst>
            <pc:docMk/>
            <pc:sldMk cId="2507816881" sldId="294"/>
            <ac:spMk id="11" creationId="{B73DD0A5-3BA9-7882-30B5-A05A48C54E65}"/>
          </ac:spMkLst>
        </pc:spChg>
        <pc:spChg chg="mod">
          <ac:chgData name="Steven James Galloway" userId="10cd5859-8848-44a6-b99a-70cf3eb65856" providerId="ADAL" clId="{37ADF195-B65E-46EA-A5AC-13760D1E770F}" dt="2024-04-01T23:45:48.026" v="1277" actId="20577"/>
          <ac:spMkLst>
            <pc:docMk/>
            <pc:sldMk cId="2507816881" sldId="294"/>
            <ac:spMk id="104" creationId="{243DA526-4E59-ED1E-4FB4-5096D09C6997}"/>
          </ac:spMkLst>
        </pc:spChg>
        <pc:picChg chg="del">
          <ac:chgData name="Steven James Galloway" userId="10cd5859-8848-44a6-b99a-70cf3eb65856" providerId="ADAL" clId="{37ADF195-B65E-46EA-A5AC-13760D1E770F}" dt="2024-04-01T23:41:41.123" v="1233" actId="478"/>
          <ac:picMkLst>
            <pc:docMk/>
            <pc:sldMk cId="2507816881" sldId="294"/>
            <ac:picMk id="5" creationId="{5C845E74-95E8-2BA0-3676-CE4317134BE0}"/>
          </ac:picMkLst>
        </pc:picChg>
        <pc:picChg chg="add mod">
          <ac:chgData name="Steven James Galloway" userId="10cd5859-8848-44a6-b99a-70cf3eb65856" providerId="ADAL" clId="{37ADF195-B65E-46EA-A5AC-13760D1E770F}" dt="2024-04-01T23:49:34.862" v="1305" actId="1076"/>
          <ac:picMkLst>
            <pc:docMk/>
            <pc:sldMk cId="2507816881" sldId="294"/>
            <ac:picMk id="6" creationId="{1B0E28FD-7665-B954-FCB8-4C502BD98FC1}"/>
          </ac:picMkLst>
        </pc:picChg>
        <pc:picChg chg="del">
          <ac:chgData name="Steven James Galloway" userId="10cd5859-8848-44a6-b99a-70cf3eb65856" providerId="ADAL" clId="{37ADF195-B65E-46EA-A5AC-13760D1E770F}" dt="2024-04-01T23:41:40.416" v="1232" actId="478"/>
          <ac:picMkLst>
            <pc:docMk/>
            <pc:sldMk cId="2507816881" sldId="294"/>
            <ac:picMk id="7" creationId="{23E95C0D-C05B-CC40-7FEC-4F403385532F}"/>
          </ac:picMkLst>
        </pc:picChg>
        <pc:picChg chg="add mod">
          <ac:chgData name="Steven James Galloway" userId="10cd5859-8848-44a6-b99a-70cf3eb65856" providerId="ADAL" clId="{37ADF195-B65E-46EA-A5AC-13760D1E770F}" dt="2024-04-01T23:49:34.862" v="1305" actId="1076"/>
          <ac:picMkLst>
            <pc:docMk/>
            <pc:sldMk cId="2507816881" sldId="294"/>
            <ac:picMk id="9" creationId="{58906FD3-EA5E-34A5-7895-CF20AF251B11}"/>
          </ac:picMkLst>
        </pc:picChg>
        <pc:picChg chg="add mod">
          <ac:chgData name="Steven James Galloway" userId="10cd5859-8848-44a6-b99a-70cf3eb65856" providerId="ADAL" clId="{37ADF195-B65E-46EA-A5AC-13760D1E770F}" dt="2024-04-01T23:49:19.866" v="1304" actId="1076"/>
          <ac:picMkLst>
            <pc:docMk/>
            <pc:sldMk cId="2507816881" sldId="294"/>
            <ac:picMk id="10" creationId="{72E86626-0324-5F69-1CCB-31D37332E98A}"/>
          </ac:picMkLst>
        </pc:picChg>
        <pc:picChg chg="add mod">
          <ac:chgData name="Steven James Galloway" userId="10cd5859-8848-44a6-b99a-70cf3eb65856" providerId="ADAL" clId="{37ADF195-B65E-46EA-A5AC-13760D1E770F}" dt="2024-04-01T23:49:19.866" v="1304" actId="1076"/>
          <ac:picMkLst>
            <pc:docMk/>
            <pc:sldMk cId="2507816881" sldId="294"/>
            <ac:picMk id="12" creationId="{3DF6028A-AECE-2F1D-83F5-59A8B4D97DC7}"/>
          </ac:picMkLst>
        </pc:picChg>
        <pc:picChg chg="mod">
          <ac:chgData name="Steven James Galloway" userId="10cd5859-8848-44a6-b99a-70cf3eb65856" providerId="ADAL" clId="{37ADF195-B65E-46EA-A5AC-13760D1E770F}" dt="2024-04-01T23:45:16.500" v="1262" actId="1076"/>
          <ac:picMkLst>
            <pc:docMk/>
            <pc:sldMk cId="2507816881" sldId="294"/>
            <ac:picMk id="102" creationId="{539CB080-1021-0655-93BB-3E41FCCE3B8B}"/>
          </ac:picMkLst>
        </pc:picChg>
      </pc:sldChg>
      <pc:sldChg chg="modSp mod">
        <pc:chgData name="Steven James Galloway" userId="10cd5859-8848-44a6-b99a-70cf3eb65856" providerId="ADAL" clId="{37ADF195-B65E-46EA-A5AC-13760D1E770F}" dt="2024-04-08T23:53:40.176" v="1308" actId="13926"/>
        <pc:sldMkLst>
          <pc:docMk/>
          <pc:sldMk cId="1227822416" sldId="295"/>
        </pc:sldMkLst>
        <pc:spChg chg="mod">
          <ac:chgData name="Steven James Galloway" userId="10cd5859-8848-44a6-b99a-70cf3eb65856" providerId="ADAL" clId="{37ADF195-B65E-46EA-A5AC-13760D1E770F}" dt="2024-04-08T23:53:40.176" v="1308" actId="13926"/>
          <ac:spMkLst>
            <pc:docMk/>
            <pc:sldMk cId="1227822416" sldId="295"/>
            <ac:spMk id="104" creationId="{0B0D57DB-B562-9021-BD44-784981F42816}"/>
          </ac:spMkLst>
        </pc:spChg>
      </pc:sldChg>
      <pc:sldChg chg="new del">
        <pc:chgData name="Steven James Galloway" userId="10cd5859-8848-44a6-b99a-70cf3eb65856" providerId="ADAL" clId="{37ADF195-B65E-46EA-A5AC-13760D1E770F}" dt="2024-04-09T01:16:17.046" v="1372" actId="680"/>
        <pc:sldMkLst>
          <pc:docMk/>
          <pc:sldMk cId="1118023115" sldId="301"/>
        </pc:sldMkLst>
      </pc:sldChg>
    </pc:docChg>
  </pc:docChgLst>
  <pc:docChgLst>
    <pc:chgData name="Steven James Galloway" userId="10cd5859-8848-44a6-b99a-70cf3eb65856" providerId="ADAL" clId="{9365FAE4-3097-4243-9271-E7ED75DBA8A5}"/>
    <pc:docChg chg="undo custSel addSld delSld modSld addSection modSection">
      <pc:chgData name="Steven James Galloway" userId="10cd5859-8848-44a6-b99a-70cf3eb65856" providerId="ADAL" clId="{9365FAE4-3097-4243-9271-E7ED75DBA8A5}" dt="2024-04-01T06:40:49.987" v="2487" actId="20577"/>
      <pc:docMkLst>
        <pc:docMk/>
      </pc:docMkLst>
      <pc:sldChg chg="modSp mod">
        <pc:chgData name="Steven James Galloway" userId="10cd5859-8848-44a6-b99a-70cf3eb65856" providerId="ADAL" clId="{9365FAE4-3097-4243-9271-E7ED75DBA8A5}" dt="2024-04-01T04:06:02.912" v="1293" actId="20577"/>
        <pc:sldMkLst>
          <pc:docMk/>
          <pc:sldMk cId="2609627996" sldId="276"/>
        </pc:sldMkLst>
        <pc:spChg chg="mod">
          <ac:chgData name="Steven James Galloway" userId="10cd5859-8848-44a6-b99a-70cf3eb65856" providerId="ADAL" clId="{9365FAE4-3097-4243-9271-E7ED75DBA8A5}" dt="2024-04-01T04:06:02.912" v="1293" actId="20577"/>
          <ac:spMkLst>
            <pc:docMk/>
            <pc:sldMk cId="2609627996" sldId="276"/>
            <ac:spMk id="108" creationId="{42818207-5141-4383-9528-8A2FC3AB743F}"/>
          </ac:spMkLst>
        </pc:spChg>
      </pc:sldChg>
      <pc:sldChg chg="modSp mod">
        <pc:chgData name="Steven James Galloway" userId="10cd5859-8848-44a6-b99a-70cf3eb65856" providerId="ADAL" clId="{9365FAE4-3097-4243-9271-E7ED75DBA8A5}" dt="2024-04-01T04:06:07.832" v="1295" actId="20577"/>
        <pc:sldMkLst>
          <pc:docMk/>
          <pc:sldMk cId="872260754" sldId="280"/>
        </pc:sldMkLst>
        <pc:spChg chg="mod">
          <ac:chgData name="Steven James Galloway" userId="10cd5859-8848-44a6-b99a-70cf3eb65856" providerId="ADAL" clId="{9365FAE4-3097-4243-9271-E7ED75DBA8A5}" dt="2024-04-01T04:06:07.832" v="1295" actId="20577"/>
          <ac:spMkLst>
            <pc:docMk/>
            <pc:sldMk cId="872260754" sldId="280"/>
            <ac:spMk id="108" creationId="{31A51024-E993-8BB3-9C80-5DA965C74458}"/>
          </ac:spMkLst>
        </pc:spChg>
      </pc:sldChg>
      <pc:sldChg chg="modSp mod">
        <pc:chgData name="Steven James Galloway" userId="10cd5859-8848-44a6-b99a-70cf3eb65856" providerId="ADAL" clId="{9365FAE4-3097-4243-9271-E7ED75DBA8A5}" dt="2024-04-01T04:06:14.332" v="1300" actId="20577"/>
        <pc:sldMkLst>
          <pc:docMk/>
          <pc:sldMk cId="4237343085" sldId="281"/>
        </pc:sldMkLst>
        <pc:spChg chg="mod">
          <ac:chgData name="Steven James Galloway" userId="10cd5859-8848-44a6-b99a-70cf3eb65856" providerId="ADAL" clId="{9365FAE4-3097-4243-9271-E7ED75DBA8A5}" dt="2024-04-01T04:06:14.332" v="1300" actId="20577"/>
          <ac:spMkLst>
            <pc:docMk/>
            <pc:sldMk cId="4237343085" sldId="281"/>
            <ac:spMk id="108" creationId="{7088BCB9-1FCF-9819-D66A-18C9CE6EC9E9}"/>
          </ac:spMkLst>
        </pc:spChg>
      </pc:sldChg>
      <pc:sldChg chg="addSp delSp modSp add del mod">
        <pc:chgData name="Steven James Galloway" userId="10cd5859-8848-44a6-b99a-70cf3eb65856" providerId="ADAL" clId="{9365FAE4-3097-4243-9271-E7ED75DBA8A5}" dt="2024-04-01T03:34:15.597" v="975" actId="47"/>
        <pc:sldMkLst>
          <pc:docMk/>
          <pc:sldMk cId="2067630010" sldId="283"/>
        </pc:sldMkLst>
        <pc:spChg chg="mod">
          <ac:chgData name="Steven James Galloway" userId="10cd5859-8848-44a6-b99a-70cf3eb65856" providerId="ADAL" clId="{9365FAE4-3097-4243-9271-E7ED75DBA8A5}" dt="2024-04-01T03:05:47.842" v="862" actId="313"/>
          <ac:spMkLst>
            <pc:docMk/>
            <pc:sldMk cId="2067630010" sldId="283"/>
            <ac:spMk id="2" creationId="{E72E9FA0-48EA-54E6-6DB9-3D5E81BB055C}"/>
          </ac:spMkLst>
        </pc:spChg>
        <pc:spChg chg="add mod">
          <ac:chgData name="Steven James Galloway" userId="10cd5859-8848-44a6-b99a-70cf3eb65856" providerId="ADAL" clId="{9365FAE4-3097-4243-9271-E7ED75DBA8A5}" dt="2024-04-01T03:03:01.535" v="701" actId="14100"/>
          <ac:spMkLst>
            <pc:docMk/>
            <pc:sldMk cId="2067630010" sldId="283"/>
            <ac:spMk id="6" creationId="{D09A1B54-027F-4F8C-B1C7-42CFC6174FEC}"/>
          </ac:spMkLst>
        </pc:spChg>
        <pc:spChg chg="mod">
          <ac:chgData name="Steven James Galloway" userId="10cd5859-8848-44a6-b99a-70cf3eb65856" providerId="ADAL" clId="{9365FAE4-3097-4243-9271-E7ED75DBA8A5}" dt="2024-04-01T02:26:22.860" v="48" actId="20577"/>
          <ac:spMkLst>
            <pc:docMk/>
            <pc:sldMk cId="2067630010" sldId="283"/>
            <ac:spMk id="104" creationId="{01D2F229-8285-7F30-C88B-FBB018A7C4BA}"/>
          </ac:spMkLst>
        </pc:spChg>
        <pc:spChg chg="mod">
          <ac:chgData name="Steven James Galloway" userId="10cd5859-8848-44a6-b99a-70cf3eb65856" providerId="ADAL" clId="{9365FAE4-3097-4243-9271-E7ED75DBA8A5}" dt="2024-04-01T02:25:36.256" v="21" actId="20577"/>
          <ac:spMkLst>
            <pc:docMk/>
            <pc:sldMk cId="2067630010" sldId="283"/>
            <ac:spMk id="108" creationId="{6C1A2648-5D73-0181-DCAE-A8E2B0CB9D9A}"/>
          </ac:spMkLst>
        </pc:spChg>
        <pc:picChg chg="del">
          <ac:chgData name="Steven James Galloway" userId="10cd5859-8848-44a6-b99a-70cf3eb65856" providerId="ADAL" clId="{9365FAE4-3097-4243-9271-E7ED75DBA8A5}" dt="2024-04-01T02:24:52.833" v="1" actId="478"/>
          <ac:picMkLst>
            <pc:docMk/>
            <pc:sldMk cId="2067630010" sldId="283"/>
            <ac:picMk id="4" creationId="{83C19826-328A-F472-A672-F1A6411E4C28}"/>
          </ac:picMkLst>
        </pc:picChg>
        <pc:picChg chg="add mod">
          <ac:chgData name="Steven James Galloway" userId="10cd5859-8848-44a6-b99a-70cf3eb65856" providerId="ADAL" clId="{9365FAE4-3097-4243-9271-E7ED75DBA8A5}" dt="2024-04-01T02:48:32.581" v="574" actId="1076"/>
          <ac:picMkLst>
            <pc:docMk/>
            <pc:sldMk cId="2067630010" sldId="283"/>
            <ac:picMk id="5" creationId="{2C8018A0-4698-45E7-A40F-D7F169DDA552}"/>
          </ac:picMkLst>
        </pc:picChg>
      </pc:sldChg>
      <pc:sldChg chg="addSp delSp modSp add mod">
        <pc:chgData name="Steven James Galloway" userId="10cd5859-8848-44a6-b99a-70cf3eb65856" providerId="ADAL" clId="{9365FAE4-3097-4243-9271-E7ED75DBA8A5}" dt="2024-04-01T03:35:33.200" v="999" actId="1076"/>
        <pc:sldMkLst>
          <pc:docMk/>
          <pc:sldMk cId="3061039207" sldId="284"/>
        </pc:sldMkLst>
        <pc:spChg chg="mod">
          <ac:chgData name="Steven James Galloway" userId="10cd5859-8848-44a6-b99a-70cf3eb65856" providerId="ADAL" clId="{9365FAE4-3097-4243-9271-E7ED75DBA8A5}" dt="2024-04-01T03:32:59.519" v="970" actId="14100"/>
          <ac:spMkLst>
            <pc:docMk/>
            <pc:sldMk cId="3061039207" sldId="284"/>
            <ac:spMk id="2" creationId="{E72E9FA0-48EA-54E6-6DB9-3D5E81BB055C}"/>
          </ac:spMkLst>
        </pc:spChg>
        <pc:spChg chg="add del mod">
          <ac:chgData name="Steven James Galloway" userId="10cd5859-8848-44a6-b99a-70cf3eb65856" providerId="ADAL" clId="{9365FAE4-3097-4243-9271-E7ED75DBA8A5}" dt="2024-04-01T03:19:15.425" v="873"/>
          <ac:spMkLst>
            <pc:docMk/>
            <pc:sldMk cId="3061039207" sldId="284"/>
            <ac:spMk id="3" creationId="{66CC722A-9EAA-44BC-977E-FD2035BC6C70}"/>
          </ac:spMkLst>
        </pc:spChg>
        <pc:spChg chg="add del mod">
          <ac:chgData name="Steven James Galloway" userId="10cd5859-8848-44a6-b99a-70cf3eb65856" providerId="ADAL" clId="{9365FAE4-3097-4243-9271-E7ED75DBA8A5}" dt="2024-04-01T03:21:33.979" v="951" actId="478"/>
          <ac:spMkLst>
            <pc:docMk/>
            <pc:sldMk cId="3061039207" sldId="284"/>
            <ac:spMk id="4" creationId="{239BDA00-1D6F-4626-939B-1A532BDCB81F}"/>
          </ac:spMkLst>
        </pc:spChg>
        <pc:spChg chg="mod">
          <ac:chgData name="Steven James Galloway" userId="10cd5859-8848-44a6-b99a-70cf3eb65856" providerId="ADAL" clId="{9365FAE4-3097-4243-9271-E7ED75DBA8A5}" dt="2024-04-01T03:25:51.460" v="959" actId="1076"/>
          <ac:spMkLst>
            <pc:docMk/>
            <pc:sldMk cId="3061039207" sldId="284"/>
            <ac:spMk id="6" creationId="{D09A1B54-027F-4F8C-B1C7-42CFC6174FEC}"/>
          </ac:spMkLst>
        </pc:spChg>
        <pc:spChg chg="add mod">
          <ac:chgData name="Steven James Galloway" userId="10cd5859-8848-44a6-b99a-70cf3eb65856" providerId="ADAL" clId="{9365FAE4-3097-4243-9271-E7ED75DBA8A5}" dt="2024-04-01T03:35:33.200" v="999" actId="1076"/>
          <ac:spMkLst>
            <pc:docMk/>
            <pc:sldMk cId="3061039207" sldId="284"/>
            <ac:spMk id="15" creationId="{3CF75DA1-5AA4-45F4-998A-B856D9CAF9BC}"/>
          </ac:spMkLst>
        </pc:spChg>
        <pc:spChg chg="mod">
          <ac:chgData name="Steven James Galloway" userId="10cd5859-8848-44a6-b99a-70cf3eb65856" providerId="ADAL" clId="{9365FAE4-3097-4243-9271-E7ED75DBA8A5}" dt="2024-04-01T03:34:18.525" v="977" actId="20577"/>
          <ac:spMkLst>
            <pc:docMk/>
            <pc:sldMk cId="3061039207" sldId="284"/>
            <ac:spMk id="108" creationId="{6C1A2648-5D73-0181-DCAE-A8E2B0CB9D9A}"/>
          </ac:spMkLst>
        </pc:spChg>
        <pc:picChg chg="mod">
          <ac:chgData name="Steven James Galloway" userId="10cd5859-8848-44a6-b99a-70cf3eb65856" providerId="ADAL" clId="{9365FAE4-3097-4243-9271-E7ED75DBA8A5}" dt="2024-04-01T03:25:39.924" v="957" actId="1076"/>
          <ac:picMkLst>
            <pc:docMk/>
            <pc:sldMk cId="3061039207" sldId="284"/>
            <ac:picMk id="5" creationId="{2C8018A0-4698-45E7-A40F-D7F169DDA552}"/>
          </ac:picMkLst>
        </pc:picChg>
        <pc:picChg chg="add mod">
          <ac:chgData name="Steven James Galloway" userId="10cd5859-8848-44a6-b99a-70cf3eb65856" providerId="ADAL" clId="{9365FAE4-3097-4243-9271-E7ED75DBA8A5}" dt="2024-04-01T03:33:22.239" v="973" actId="14100"/>
          <ac:picMkLst>
            <pc:docMk/>
            <pc:sldMk cId="3061039207" sldId="284"/>
            <ac:picMk id="8" creationId="{841DD680-3F01-4082-B072-2DD60FE67B27}"/>
          </ac:picMkLst>
        </pc:picChg>
        <pc:cxnChg chg="add del">
          <ac:chgData name="Steven James Galloway" userId="10cd5859-8848-44a6-b99a-70cf3eb65856" providerId="ADAL" clId="{9365FAE4-3097-4243-9271-E7ED75DBA8A5}" dt="2024-04-01T03:26:14.492" v="964" actId="478"/>
          <ac:cxnSpMkLst>
            <pc:docMk/>
            <pc:sldMk cId="3061039207" sldId="284"/>
            <ac:cxnSpMk id="10" creationId="{497AA904-188B-4D28-B337-DD5AB16FE0F2}"/>
          </ac:cxnSpMkLst>
        </pc:cxnChg>
        <pc:cxnChg chg="add del">
          <ac:chgData name="Steven James Galloway" userId="10cd5859-8848-44a6-b99a-70cf3eb65856" providerId="ADAL" clId="{9365FAE4-3097-4243-9271-E7ED75DBA8A5}" dt="2024-04-01T03:31:08.573" v="966" actId="478"/>
          <ac:cxnSpMkLst>
            <pc:docMk/>
            <pc:sldMk cId="3061039207" sldId="284"/>
            <ac:cxnSpMk id="12" creationId="{647676C7-7A67-4D8F-B692-F974A57B954B}"/>
          </ac:cxnSpMkLst>
        </pc:cxnChg>
        <pc:cxnChg chg="add mod">
          <ac:chgData name="Steven James Galloway" userId="10cd5859-8848-44a6-b99a-70cf3eb65856" providerId="ADAL" clId="{9365FAE4-3097-4243-9271-E7ED75DBA8A5}" dt="2024-04-01T03:33:34.311" v="974" actId="1076"/>
          <ac:cxnSpMkLst>
            <pc:docMk/>
            <pc:sldMk cId="3061039207" sldId="284"/>
            <ac:cxnSpMk id="14" creationId="{CF409695-616E-44F3-BDE4-571A16DAE3E8}"/>
          </ac:cxnSpMkLst>
        </pc:cxnChg>
      </pc:sldChg>
      <pc:sldChg chg="addSp delSp modSp add mod modClrScheme chgLayout">
        <pc:chgData name="Steven James Galloway" userId="10cd5859-8848-44a6-b99a-70cf3eb65856" providerId="ADAL" clId="{9365FAE4-3097-4243-9271-E7ED75DBA8A5}" dt="2024-04-01T04:05:51.384" v="1287" actId="20577"/>
        <pc:sldMkLst>
          <pc:docMk/>
          <pc:sldMk cId="2540818118" sldId="285"/>
        </pc:sldMkLst>
        <pc:spChg chg="del mod">
          <ac:chgData name="Steven James Galloway" userId="10cd5859-8848-44a6-b99a-70cf3eb65856" providerId="ADAL" clId="{9365FAE4-3097-4243-9271-E7ED75DBA8A5}" dt="2024-04-01T03:38:00.694" v="1076" actId="478"/>
          <ac:spMkLst>
            <pc:docMk/>
            <pc:sldMk cId="2540818118" sldId="285"/>
            <ac:spMk id="2" creationId="{E72E9FA0-48EA-54E6-6DB9-3D5E81BB055C}"/>
          </ac:spMkLst>
        </pc:spChg>
        <pc:spChg chg="add mod ord">
          <ac:chgData name="Steven James Galloway" userId="10cd5859-8848-44a6-b99a-70cf3eb65856" providerId="ADAL" clId="{9365FAE4-3097-4243-9271-E7ED75DBA8A5}" dt="2024-04-01T03:52:54.237" v="1254" actId="1076"/>
          <ac:spMkLst>
            <pc:docMk/>
            <pc:sldMk cId="2540818118" sldId="285"/>
            <ac:spMk id="3" creationId="{3E39F646-E394-4142-B092-1E8B17830BA6}"/>
          </ac:spMkLst>
        </pc:spChg>
        <pc:spChg chg="add mod ord">
          <ac:chgData name="Steven James Galloway" userId="10cd5859-8848-44a6-b99a-70cf3eb65856" providerId="ADAL" clId="{9365FAE4-3097-4243-9271-E7ED75DBA8A5}" dt="2024-04-01T03:44:21.361" v="1247" actId="20577"/>
          <ac:spMkLst>
            <pc:docMk/>
            <pc:sldMk cId="2540818118" sldId="285"/>
            <ac:spMk id="4" creationId="{F6EE6239-07AD-4F5F-ABEE-5EE65526BB90}"/>
          </ac:spMkLst>
        </pc:spChg>
        <pc:spChg chg="del mod">
          <ac:chgData name="Steven James Galloway" userId="10cd5859-8848-44a6-b99a-70cf3eb65856" providerId="ADAL" clId="{9365FAE4-3097-4243-9271-E7ED75DBA8A5}" dt="2024-04-01T03:34:57.102" v="992" actId="478"/>
          <ac:spMkLst>
            <pc:docMk/>
            <pc:sldMk cId="2540818118" sldId="285"/>
            <ac:spMk id="6" creationId="{D09A1B54-027F-4F8C-B1C7-42CFC6174FEC}"/>
          </ac:spMkLst>
        </pc:spChg>
        <pc:spChg chg="add del">
          <ac:chgData name="Steven James Galloway" userId="10cd5859-8848-44a6-b99a-70cf3eb65856" providerId="ADAL" clId="{9365FAE4-3097-4243-9271-E7ED75DBA8A5}" dt="2024-04-01T03:39:05.695" v="1133" actId="22"/>
          <ac:spMkLst>
            <pc:docMk/>
            <pc:sldMk cId="2540818118" sldId="285"/>
            <ac:spMk id="16" creationId="{BE10520C-47FB-47FA-BFB0-A0490B1367AA}"/>
          </ac:spMkLst>
        </pc:spChg>
        <pc:spChg chg="mod ord">
          <ac:chgData name="Steven James Galloway" userId="10cd5859-8848-44a6-b99a-70cf3eb65856" providerId="ADAL" clId="{9365FAE4-3097-4243-9271-E7ED75DBA8A5}" dt="2024-04-01T03:37:41.198" v="1070" actId="313"/>
          <ac:spMkLst>
            <pc:docMk/>
            <pc:sldMk cId="2540818118" sldId="285"/>
            <ac:spMk id="104" creationId="{01D2F229-8285-7F30-C88B-FBB018A7C4BA}"/>
          </ac:spMkLst>
        </pc:spChg>
        <pc:spChg chg="mod ord">
          <ac:chgData name="Steven James Galloway" userId="10cd5859-8848-44a6-b99a-70cf3eb65856" providerId="ADAL" clId="{9365FAE4-3097-4243-9271-E7ED75DBA8A5}" dt="2024-04-01T03:36:43.749" v="1068" actId="700"/>
          <ac:spMkLst>
            <pc:docMk/>
            <pc:sldMk cId="2540818118" sldId="285"/>
            <ac:spMk id="107" creationId="{F4F84752-6577-8438-6D42-DD71A9B0BA30}"/>
          </ac:spMkLst>
        </pc:spChg>
        <pc:spChg chg="mod">
          <ac:chgData name="Steven James Galloway" userId="10cd5859-8848-44a6-b99a-70cf3eb65856" providerId="ADAL" clId="{9365FAE4-3097-4243-9271-E7ED75DBA8A5}" dt="2024-04-01T04:05:51.384" v="1287" actId="20577"/>
          <ac:spMkLst>
            <pc:docMk/>
            <pc:sldMk cId="2540818118" sldId="285"/>
            <ac:spMk id="108" creationId="{6C1A2648-5D73-0181-DCAE-A8E2B0CB9D9A}"/>
          </ac:spMkLst>
        </pc:spChg>
        <pc:picChg chg="del">
          <ac:chgData name="Steven James Galloway" userId="10cd5859-8848-44a6-b99a-70cf3eb65856" providerId="ADAL" clId="{9365FAE4-3097-4243-9271-E7ED75DBA8A5}" dt="2024-04-01T03:34:53.806" v="990" actId="478"/>
          <ac:picMkLst>
            <pc:docMk/>
            <pc:sldMk cId="2540818118" sldId="285"/>
            <ac:picMk id="5" creationId="{2C8018A0-4698-45E7-A40F-D7F169DDA552}"/>
          </ac:picMkLst>
        </pc:picChg>
        <pc:picChg chg="del">
          <ac:chgData name="Steven James Galloway" userId="10cd5859-8848-44a6-b99a-70cf3eb65856" providerId="ADAL" clId="{9365FAE4-3097-4243-9271-E7ED75DBA8A5}" dt="2024-04-01T03:34:58.060" v="993" actId="478"/>
          <ac:picMkLst>
            <pc:docMk/>
            <pc:sldMk cId="2540818118" sldId="285"/>
            <ac:picMk id="8" creationId="{841DD680-3F01-4082-B072-2DD60FE67B27}"/>
          </ac:picMkLst>
        </pc:picChg>
        <pc:picChg chg="add mod">
          <ac:chgData name="Steven James Galloway" userId="10cd5859-8848-44a6-b99a-70cf3eb65856" providerId="ADAL" clId="{9365FAE4-3097-4243-9271-E7ED75DBA8A5}" dt="2024-04-01T03:44:34.642" v="1249" actId="14100"/>
          <ac:picMkLst>
            <pc:docMk/>
            <pc:sldMk cId="2540818118" sldId="285"/>
            <ac:picMk id="10" creationId="{15E14C6E-1460-4E99-98D4-85A4997418FE}"/>
          </ac:picMkLst>
        </pc:picChg>
        <pc:picChg chg="add mod">
          <ac:chgData name="Steven James Galloway" userId="10cd5859-8848-44a6-b99a-70cf3eb65856" providerId="ADAL" clId="{9365FAE4-3097-4243-9271-E7ED75DBA8A5}" dt="2024-04-01T03:53:17.868" v="1258" actId="1076"/>
          <ac:picMkLst>
            <pc:docMk/>
            <pc:sldMk cId="2540818118" sldId="285"/>
            <ac:picMk id="12" creationId="{A46E33D5-AB05-43BE-9B79-6135B96EEB0A}"/>
          </ac:picMkLst>
        </pc:picChg>
        <pc:picChg chg="add mod">
          <ac:chgData name="Steven James Galloway" userId="10cd5859-8848-44a6-b99a-70cf3eb65856" providerId="ADAL" clId="{9365FAE4-3097-4243-9271-E7ED75DBA8A5}" dt="2024-04-01T04:03:23.400" v="1261" actId="1076"/>
          <ac:picMkLst>
            <pc:docMk/>
            <pc:sldMk cId="2540818118" sldId="285"/>
            <ac:picMk id="15" creationId="{1FEA5324-FEB3-41C1-87AA-922C2C62C7EA}"/>
          </ac:picMkLst>
        </pc:picChg>
        <pc:cxnChg chg="del">
          <ac:chgData name="Steven James Galloway" userId="10cd5859-8848-44a6-b99a-70cf3eb65856" providerId="ADAL" clId="{9365FAE4-3097-4243-9271-E7ED75DBA8A5}" dt="2024-04-01T03:35:40.272" v="1000" actId="478"/>
          <ac:cxnSpMkLst>
            <pc:docMk/>
            <pc:sldMk cId="2540818118" sldId="285"/>
            <ac:cxnSpMk id="14" creationId="{CF409695-616E-44F3-BDE4-571A16DAE3E8}"/>
          </ac:cxnSpMkLst>
        </pc:cxnChg>
      </pc:sldChg>
      <pc:sldChg chg="addSp delSp modSp add mod modClrScheme chgLayout">
        <pc:chgData name="Steven James Galloway" userId="10cd5859-8848-44a6-b99a-70cf3eb65856" providerId="ADAL" clId="{9365FAE4-3097-4243-9271-E7ED75DBA8A5}" dt="2024-04-01T05:33:55.685" v="2436" actId="20577"/>
        <pc:sldMkLst>
          <pc:docMk/>
          <pc:sldMk cId="1937225192" sldId="286"/>
        </pc:sldMkLst>
        <pc:spChg chg="add del mod ord">
          <ac:chgData name="Steven James Galloway" userId="10cd5859-8848-44a6-b99a-70cf3eb65856" providerId="ADAL" clId="{9365FAE4-3097-4243-9271-E7ED75DBA8A5}" dt="2024-04-01T04:08:40.106" v="1303" actId="700"/>
          <ac:spMkLst>
            <pc:docMk/>
            <pc:sldMk cId="1937225192" sldId="286"/>
            <ac:spMk id="2" creationId="{3DAB4B2C-FB1E-472B-9FB0-BEC359B9C1E2}"/>
          </ac:spMkLst>
        </pc:spChg>
        <pc:spChg chg="del mod">
          <ac:chgData name="Steven James Galloway" userId="10cd5859-8848-44a6-b99a-70cf3eb65856" providerId="ADAL" clId="{9365FAE4-3097-4243-9271-E7ED75DBA8A5}" dt="2024-04-01T04:08:10.198" v="1301" actId="700"/>
          <ac:spMkLst>
            <pc:docMk/>
            <pc:sldMk cId="1937225192" sldId="286"/>
            <ac:spMk id="3" creationId="{3E39F646-E394-4142-B092-1E8B17830BA6}"/>
          </ac:spMkLst>
        </pc:spChg>
        <pc:spChg chg="del mod">
          <ac:chgData name="Steven James Galloway" userId="10cd5859-8848-44a6-b99a-70cf3eb65856" providerId="ADAL" clId="{9365FAE4-3097-4243-9271-E7ED75DBA8A5}" dt="2024-04-01T04:08:10.198" v="1301" actId="700"/>
          <ac:spMkLst>
            <pc:docMk/>
            <pc:sldMk cId="1937225192" sldId="286"/>
            <ac:spMk id="4" creationId="{F6EE6239-07AD-4F5F-ABEE-5EE65526BB90}"/>
          </ac:spMkLst>
        </pc:spChg>
        <pc:spChg chg="add del mod ord">
          <ac:chgData name="Steven James Galloway" userId="10cd5859-8848-44a6-b99a-70cf3eb65856" providerId="ADAL" clId="{9365FAE4-3097-4243-9271-E7ED75DBA8A5}" dt="2024-04-01T04:08:40.106" v="1303" actId="700"/>
          <ac:spMkLst>
            <pc:docMk/>
            <pc:sldMk cId="1937225192" sldId="286"/>
            <ac:spMk id="5" creationId="{C2049B84-EF2E-4F3C-9951-2B0374670CCE}"/>
          </ac:spMkLst>
        </pc:spChg>
        <pc:spChg chg="add del mod ord">
          <ac:chgData name="Steven James Galloway" userId="10cd5859-8848-44a6-b99a-70cf3eb65856" providerId="ADAL" clId="{9365FAE4-3097-4243-9271-E7ED75DBA8A5}" dt="2024-04-01T04:08:40.106" v="1303" actId="700"/>
          <ac:spMkLst>
            <pc:docMk/>
            <pc:sldMk cId="1937225192" sldId="286"/>
            <ac:spMk id="6" creationId="{C7A864D2-A9BF-4E48-906B-9EB74C39237B}"/>
          </ac:spMkLst>
        </pc:spChg>
        <pc:spChg chg="add del mod ord">
          <ac:chgData name="Steven James Galloway" userId="10cd5859-8848-44a6-b99a-70cf3eb65856" providerId="ADAL" clId="{9365FAE4-3097-4243-9271-E7ED75DBA8A5}" dt="2024-04-01T04:08:44.271" v="1304" actId="700"/>
          <ac:spMkLst>
            <pc:docMk/>
            <pc:sldMk cId="1937225192" sldId="286"/>
            <ac:spMk id="7" creationId="{361A7350-6CB7-4E90-B7FB-C9989F6C57F5}"/>
          </ac:spMkLst>
        </pc:spChg>
        <pc:spChg chg="add del mod ord">
          <ac:chgData name="Steven James Galloway" userId="10cd5859-8848-44a6-b99a-70cf3eb65856" providerId="ADAL" clId="{9365FAE4-3097-4243-9271-E7ED75DBA8A5}" dt="2024-04-01T04:08:44.271" v="1304" actId="700"/>
          <ac:spMkLst>
            <pc:docMk/>
            <pc:sldMk cId="1937225192" sldId="286"/>
            <ac:spMk id="8" creationId="{381AE6FE-9032-447D-AA3E-2456BD783073}"/>
          </ac:spMkLst>
        </pc:spChg>
        <pc:spChg chg="add mod ord">
          <ac:chgData name="Steven James Galloway" userId="10cd5859-8848-44a6-b99a-70cf3eb65856" providerId="ADAL" clId="{9365FAE4-3097-4243-9271-E7ED75DBA8A5}" dt="2024-04-01T04:13:44.821" v="1344" actId="14100"/>
          <ac:spMkLst>
            <pc:docMk/>
            <pc:sldMk cId="1937225192" sldId="286"/>
            <ac:spMk id="9" creationId="{74784031-D96C-4092-9A63-17AAF6ECCE86}"/>
          </ac:spMkLst>
        </pc:spChg>
        <pc:spChg chg="add mod ord">
          <ac:chgData name="Steven James Galloway" userId="10cd5859-8848-44a6-b99a-70cf3eb65856" providerId="ADAL" clId="{9365FAE4-3097-4243-9271-E7ED75DBA8A5}" dt="2024-04-01T05:11:00.325" v="2426" actId="1076"/>
          <ac:spMkLst>
            <pc:docMk/>
            <pc:sldMk cId="1937225192" sldId="286"/>
            <ac:spMk id="11" creationId="{047C08B9-516E-4727-866C-6EED72ECF1E5}"/>
          </ac:spMkLst>
        </pc:spChg>
        <pc:spChg chg="add mod ord">
          <ac:chgData name="Steven James Galloway" userId="10cd5859-8848-44a6-b99a-70cf3eb65856" providerId="ADAL" clId="{9365FAE4-3097-4243-9271-E7ED75DBA8A5}" dt="2024-04-01T05:33:55.685" v="2436" actId="20577"/>
          <ac:spMkLst>
            <pc:docMk/>
            <pc:sldMk cId="1937225192" sldId="286"/>
            <ac:spMk id="13" creationId="{8E06E2EB-40F0-4C90-942D-299A48D88039}"/>
          </ac:spMkLst>
        </pc:spChg>
        <pc:spChg chg="add mod">
          <ac:chgData name="Steven James Galloway" userId="10cd5859-8848-44a6-b99a-70cf3eb65856" providerId="ADAL" clId="{9365FAE4-3097-4243-9271-E7ED75DBA8A5}" dt="2024-04-01T05:10:51.125" v="2425" actId="1076"/>
          <ac:spMkLst>
            <pc:docMk/>
            <pc:sldMk cId="1937225192" sldId="286"/>
            <ac:spMk id="22" creationId="{673CE97B-8012-4ADC-B78D-F9C5942723FC}"/>
          </ac:spMkLst>
        </pc:spChg>
        <pc:spChg chg="add del">
          <ac:chgData name="Steven James Galloway" userId="10cd5859-8848-44a6-b99a-70cf3eb65856" providerId="ADAL" clId="{9365FAE4-3097-4243-9271-E7ED75DBA8A5}" dt="2024-04-01T04:13:00.492" v="1335" actId="22"/>
          <ac:spMkLst>
            <pc:docMk/>
            <pc:sldMk cId="1937225192" sldId="286"/>
            <ac:spMk id="23" creationId="{8C170E36-1A20-4711-93ED-2E4598FBCBB3}"/>
          </ac:spMkLst>
        </pc:spChg>
        <pc:spChg chg="del mod">
          <ac:chgData name="Steven James Galloway" userId="10cd5859-8848-44a6-b99a-70cf3eb65856" providerId="ADAL" clId="{9365FAE4-3097-4243-9271-E7ED75DBA8A5}" dt="2024-04-01T04:08:10.198" v="1301" actId="700"/>
          <ac:spMkLst>
            <pc:docMk/>
            <pc:sldMk cId="1937225192" sldId="286"/>
            <ac:spMk id="104" creationId="{01D2F229-8285-7F30-C88B-FBB018A7C4BA}"/>
          </ac:spMkLst>
        </pc:spChg>
        <pc:spChg chg="mod ord">
          <ac:chgData name="Steven James Galloway" userId="10cd5859-8848-44a6-b99a-70cf3eb65856" providerId="ADAL" clId="{9365FAE4-3097-4243-9271-E7ED75DBA8A5}" dt="2024-04-01T04:08:44.271" v="1304" actId="700"/>
          <ac:spMkLst>
            <pc:docMk/>
            <pc:sldMk cId="1937225192" sldId="286"/>
            <ac:spMk id="107" creationId="{F4F84752-6577-8438-6D42-DD71A9B0BA30}"/>
          </ac:spMkLst>
        </pc:spChg>
        <pc:spChg chg="mod">
          <ac:chgData name="Steven James Galloway" userId="10cd5859-8848-44a6-b99a-70cf3eb65856" providerId="ADAL" clId="{9365FAE4-3097-4243-9271-E7ED75DBA8A5}" dt="2024-04-01T04:05:55.488" v="1289" actId="20577"/>
          <ac:spMkLst>
            <pc:docMk/>
            <pc:sldMk cId="1937225192" sldId="286"/>
            <ac:spMk id="108" creationId="{6C1A2648-5D73-0181-DCAE-A8E2B0CB9D9A}"/>
          </ac:spMkLst>
        </pc:spChg>
        <pc:graphicFrameChg chg="add del mod modGraphic">
          <ac:chgData name="Steven James Galloway" userId="10cd5859-8848-44a6-b99a-70cf3eb65856" providerId="ADAL" clId="{9365FAE4-3097-4243-9271-E7ED75DBA8A5}" dt="2024-04-01T04:22:26.278" v="1353" actId="478"/>
          <ac:graphicFrameMkLst>
            <pc:docMk/>
            <pc:sldMk cId="1937225192" sldId="286"/>
            <ac:graphicFrameMk id="14" creationId="{A97841F9-5E04-49A8-90BE-80FE57F5DB06}"/>
          </ac:graphicFrameMkLst>
        </pc:graphicFrameChg>
        <pc:graphicFrameChg chg="add mod">
          <ac:chgData name="Steven James Galloway" userId="10cd5859-8848-44a6-b99a-70cf3eb65856" providerId="ADAL" clId="{9365FAE4-3097-4243-9271-E7ED75DBA8A5}" dt="2024-04-01T04:27:00.126" v="1363" actId="1076"/>
          <ac:graphicFrameMkLst>
            <pc:docMk/>
            <pc:sldMk cId="1937225192" sldId="286"/>
            <ac:graphicFrameMk id="17" creationId="{E6294621-9BA2-428B-8808-FB19AAB53032}"/>
          </ac:graphicFrameMkLst>
        </pc:graphicFrameChg>
        <pc:graphicFrameChg chg="add mod">
          <ac:chgData name="Steven James Galloway" userId="10cd5859-8848-44a6-b99a-70cf3eb65856" providerId="ADAL" clId="{9365FAE4-3097-4243-9271-E7ED75DBA8A5}" dt="2024-04-01T05:17:06.529" v="2427" actId="1076"/>
          <ac:graphicFrameMkLst>
            <pc:docMk/>
            <pc:sldMk cId="1937225192" sldId="286"/>
            <ac:graphicFrameMk id="18" creationId="{4A2956D5-3913-4A36-865A-7C619C0EC0F1}"/>
          </ac:graphicFrameMkLst>
        </pc:graphicFrameChg>
        <pc:graphicFrameChg chg="add del mod">
          <ac:chgData name="Steven James Galloway" userId="10cd5859-8848-44a6-b99a-70cf3eb65856" providerId="ADAL" clId="{9365FAE4-3097-4243-9271-E7ED75DBA8A5}" dt="2024-04-01T04:32:33.039" v="1365" actId="478"/>
          <ac:graphicFrameMkLst>
            <pc:docMk/>
            <pc:sldMk cId="1937225192" sldId="286"/>
            <ac:graphicFrameMk id="19" creationId="{958E98DF-247B-48F7-9AA0-0D690B77E844}"/>
          </ac:graphicFrameMkLst>
        </pc:graphicFrameChg>
        <pc:graphicFrameChg chg="add del mod">
          <ac:chgData name="Steven James Galloway" userId="10cd5859-8848-44a6-b99a-70cf3eb65856" providerId="ADAL" clId="{9365FAE4-3097-4243-9271-E7ED75DBA8A5}" dt="2024-04-01T04:35:28.422" v="1368" actId="478"/>
          <ac:graphicFrameMkLst>
            <pc:docMk/>
            <pc:sldMk cId="1937225192" sldId="286"/>
            <ac:graphicFrameMk id="20" creationId="{00900FE4-6783-4BE3-BC8B-7AA50E5E4D79}"/>
          </ac:graphicFrameMkLst>
        </pc:graphicFrameChg>
        <pc:graphicFrameChg chg="add del mod">
          <ac:chgData name="Steven James Galloway" userId="10cd5859-8848-44a6-b99a-70cf3eb65856" providerId="ADAL" clId="{9365FAE4-3097-4243-9271-E7ED75DBA8A5}" dt="2024-04-01T05:08:08.968" v="2418" actId="478"/>
          <ac:graphicFrameMkLst>
            <pc:docMk/>
            <pc:sldMk cId="1937225192" sldId="286"/>
            <ac:graphicFrameMk id="21" creationId="{F5C780BA-2844-42DF-8D47-8A734AAF066D}"/>
          </ac:graphicFrameMkLst>
        </pc:graphicFrameChg>
        <pc:graphicFrameChg chg="add del mod">
          <ac:chgData name="Steven James Galloway" userId="10cd5859-8848-44a6-b99a-70cf3eb65856" providerId="ADAL" clId="{9365FAE4-3097-4243-9271-E7ED75DBA8A5}" dt="2024-04-01T05:08:38.021" v="2420"/>
          <ac:graphicFrameMkLst>
            <pc:docMk/>
            <pc:sldMk cId="1937225192" sldId="286"/>
            <ac:graphicFrameMk id="24" creationId="{1D031EB5-8379-4FCE-B08E-325C4F08EB4F}"/>
          </ac:graphicFrameMkLst>
        </pc:graphicFrameChg>
        <pc:graphicFrameChg chg="add mod">
          <ac:chgData name="Steven James Galloway" userId="10cd5859-8848-44a6-b99a-70cf3eb65856" providerId="ADAL" clId="{9365FAE4-3097-4243-9271-E7ED75DBA8A5}" dt="2024-04-01T05:17:16.721" v="2428" actId="1076"/>
          <ac:graphicFrameMkLst>
            <pc:docMk/>
            <pc:sldMk cId="1937225192" sldId="286"/>
            <ac:graphicFrameMk id="25" creationId="{54F92513-EEA3-42FF-8635-D9F7AC6ACA95}"/>
          </ac:graphicFrameMkLst>
        </pc:graphicFrameChg>
        <pc:graphicFrameChg chg="add del mod">
          <ac:chgData name="Steven James Galloway" userId="10cd5859-8848-44a6-b99a-70cf3eb65856" providerId="ADAL" clId="{9365FAE4-3097-4243-9271-E7ED75DBA8A5}" dt="2024-04-01T05:17:20.618" v="2430"/>
          <ac:graphicFrameMkLst>
            <pc:docMk/>
            <pc:sldMk cId="1937225192" sldId="286"/>
            <ac:graphicFrameMk id="26" creationId="{48833928-1CA5-46FA-A500-E39B8732C1A2}"/>
          </ac:graphicFrameMkLst>
        </pc:graphicFrameChg>
        <pc:graphicFrameChg chg="add del mod">
          <ac:chgData name="Steven James Galloway" userId="10cd5859-8848-44a6-b99a-70cf3eb65856" providerId="ADAL" clId="{9365FAE4-3097-4243-9271-E7ED75DBA8A5}" dt="2024-04-01T05:17:47.304" v="2433" actId="478"/>
          <ac:graphicFrameMkLst>
            <pc:docMk/>
            <pc:sldMk cId="1937225192" sldId="286"/>
            <ac:graphicFrameMk id="27" creationId="{79EABAC1-CE2D-4C59-8817-11BCAA7BC08C}"/>
          </ac:graphicFrameMkLst>
        </pc:graphicFrameChg>
        <pc:graphicFrameChg chg="add mod">
          <ac:chgData name="Steven James Galloway" userId="10cd5859-8848-44a6-b99a-70cf3eb65856" providerId="ADAL" clId="{9365FAE4-3097-4243-9271-E7ED75DBA8A5}" dt="2024-04-01T05:20:57.212" v="2435" actId="1076"/>
          <ac:graphicFrameMkLst>
            <pc:docMk/>
            <pc:sldMk cId="1937225192" sldId="286"/>
            <ac:graphicFrameMk id="28" creationId="{C9332686-F93E-4101-8E01-2219DF3F166A}"/>
          </ac:graphicFrameMkLst>
        </pc:graphicFrameChg>
        <pc:picChg chg="del">
          <ac:chgData name="Steven James Galloway" userId="10cd5859-8848-44a6-b99a-70cf3eb65856" providerId="ADAL" clId="{9365FAE4-3097-4243-9271-E7ED75DBA8A5}" dt="2024-04-01T04:04:02.009" v="1263" actId="478"/>
          <ac:picMkLst>
            <pc:docMk/>
            <pc:sldMk cId="1937225192" sldId="286"/>
            <ac:picMk id="10" creationId="{15E14C6E-1460-4E99-98D4-85A4997418FE}"/>
          </ac:picMkLst>
        </pc:picChg>
        <pc:picChg chg="del">
          <ac:chgData name="Steven James Galloway" userId="10cd5859-8848-44a6-b99a-70cf3eb65856" providerId="ADAL" clId="{9365FAE4-3097-4243-9271-E7ED75DBA8A5}" dt="2024-04-01T04:04:03.111" v="1264" actId="478"/>
          <ac:picMkLst>
            <pc:docMk/>
            <pc:sldMk cId="1937225192" sldId="286"/>
            <ac:picMk id="12" creationId="{A46E33D5-AB05-43BE-9B79-6135B96EEB0A}"/>
          </ac:picMkLst>
        </pc:picChg>
        <pc:picChg chg="del">
          <ac:chgData name="Steven James Galloway" userId="10cd5859-8848-44a6-b99a-70cf3eb65856" providerId="ADAL" clId="{9365FAE4-3097-4243-9271-E7ED75DBA8A5}" dt="2024-04-01T04:04:04.090" v="1265" actId="478"/>
          <ac:picMkLst>
            <pc:docMk/>
            <pc:sldMk cId="1937225192" sldId="286"/>
            <ac:picMk id="15" creationId="{1FEA5324-FEB3-41C1-87AA-922C2C62C7EA}"/>
          </ac:picMkLst>
        </pc:picChg>
      </pc:sldChg>
      <pc:sldChg chg="addSp delSp modSp add mod modClrScheme chgLayout">
        <pc:chgData name="Steven James Galloway" userId="10cd5859-8848-44a6-b99a-70cf3eb65856" providerId="ADAL" clId="{9365FAE4-3097-4243-9271-E7ED75DBA8A5}" dt="2024-04-01T06:40:49.987" v="2487" actId="20577"/>
        <pc:sldMkLst>
          <pc:docMk/>
          <pc:sldMk cId="3486361278" sldId="287"/>
        </pc:sldMkLst>
        <pc:spChg chg="add del mod">
          <ac:chgData name="Steven James Galloway" userId="10cd5859-8848-44a6-b99a-70cf3eb65856" providerId="ADAL" clId="{9365FAE4-3097-4243-9271-E7ED75DBA8A5}" dt="2024-04-01T06:03:16.860" v="2447" actId="478"/>
          <ac:spMkLst>
            <pc:docMk/>
            <pc:sldMk cId="3486361278" sldId="287"/>
            <ac:spMk id="3" creationId="{89038A05-CD83-4321-ABDD-357515523B84}"/>
          </ac:spMkLst>
        </pc:spChg>
        <pc:spChg chg="add del mod">
          <ac:chgData name="Steven James Galloway" userId="10cd5859-8848-44a6-b99a-70cf3eb65856" providerId="ADAL" clId="{9365FAE4-3097-4243-9271-E7ED75DBA8A5}" dt="2024-04-01T06:03:25.309" v="2451" actId="478"/>
          <ac:spMkLst>
            <pc:docMk/>
            <pc:sldMk cId="3486361278" sldId="287"/>
            <ac:spMk id="5" creationId="{D24DDBB8-2C23-4986-80BA-D9945F0ECAB4}"/>
          </ac:spMkLst>
        </pc:spChg>
        <pc:spChg chg="add del mod ord">
          <ac:chgData name="Steven James Galloway" userId="10cd5859-8848-44a6-b99a-70cf3eb65856" providerId="ADAL" clId="{9365FAE4-3097-4243-9271-E7ED75DBA8A5}" dt="2024-04-01T06:03:34.894" v="2453" actId="700"/>
          <ac:spMkLst>
            <pc:docMk/>
            <pc:sldMk cId="3486361278" sldId="287"/>
            <ac:spMk id="7" creationId="{5899BDD1-6955-41DF-98C1-B71D10212845}"/>
          </ac:spMkLst>
        </pc:spChg>
        <pc:spChg chg="add mod ord">
          <ac:chgData name="Steven James Galloway" userId="10cd5859-8848-44a6-b99a-70cf3eb65856" providerId="ADAL" clId="{9365FAE4-3097-4243-9271-E7ED75DBA8A5}" dt="2024-04-01T06:40:49.987" v="2487" actId="20577"/>
          <ac:spMkLst>
            <pc:docMk/>
            <pc:sldMk cId="3486361278" sldId="287"/>
            <ac:spMk id="8" creationId="{0BD710E2-F7A2-47CE-A415-24072D3BC4D0}"/>
          </ac:spMkLst>
        </pc:spChg>
        <pc:spChg chg="del">
          <ac:chgData name="Steven James Galloway" userId="10cd5859-8848-44a6-b99a-70cf3eb65856" providerId="ADAL" clId="{9365FAE4-3097-4243-9271-E7ED75DBA8A5}" dt="2024-04-01T06:02:35.091" v="2442" actId="478"/>
          <ac:spMkLst>
            <pc:docMk/>
            <pc:sldMk cId="3486361278" sldId="287"/>
            <ac:spMk id="9" creationId="{74784031-D96C-4092-9A63-17AAF6ECCE86}"/>
          </ac:spMkLst>
        </pc:spChg>
        <pc:spChg chg="add mod ord">
          <ac:chgData name="Steven James Galloway" userId="10cd5859-8848-44a6-b99a-70cf3eb65856" providerId="ADAL" clId="{9365FAE4-3097-4243-9271-E7ED75DBA8A5}" dt="2024-04-01T06:03:34.894" v="2453" actId="700"/>
          <ac:spMkLst>
            <pc:docMk/>
            <pc:sldMk cId="3486361278" sldId="287"/>
            <ac:spMk id="10" creationId="{3EA4BA42-EF84-4688-B4D6-83D4A769135E}"/>
          </ac:spMkLst>
        </pc:spChg>
        <pc:spChg chg="del">
          <ac:chgData name="Steven James Galloway" userId="10cd5859-8848-44a6-b99a-70cf3eb65856" providerId="ADAL" clId="{9365FAE4-3097-4243-9271-E7ED75DBA8A5}" dt="2024-04-01T06:03:28.972" v="2452" actId="478"/>
          <ac:spMkLst>
            <pc:docMk/>
            <pc:sldMk cId="3486361278" sldId="287"/>
            <ac:spMk id="11" creationId="{047C08B9-516E-4727-866C-6EED72ECF1E5}"/>
          </ac:spMkLst>
        </pc:spChg>
        <pc:spChg chg="add mod ord">
          <ac:chgData name="Steven James Galloway" userId="10cd5859-8848-44a6-b99a-70cf3eb65856" providerId="ADAL" clId="{9365FAE4-3097-4243-9271-E7ED75DBA8A5}" dt="2024-04-01T06:03:34.894" v="2453" actId="700"/>
          <ac:spMkLst>
            <pc:docMk/>
            <pc:sldMk cId="3486361278" sldId="287"/>
            <ac:spMk id="12" creationId="{2D09F03C-ED9A-477E-A38C-91B837E42AF3}"/>
          </ac:spMkLst>
        </pc:spChg>
        <pc:spChg chg="del">
          <ac:chgData name="Steven James Galloway" userId="10cd5859-8848-44a6-b99a-70cf3eb65856" providerId="ADAL" clId="{9365FAE4-3097-4243-9271-E7ED75DBA8A5}" dt="2024-04-01T06:03:18.504" v="2448" actId="478"/>
          <ac:spMkLst>
            <pc:docMk/>
            <pc:sldMk cId="3486361278" sldId="287"/>
            <ac:spMk id="13" creationId="{8E06E2EB-40F0-4C90-942D-299A48D88039}"/>
          </ac:spMkLst>
        </pc:spChg>
        <pc:spChg chg="del">
          <ac:chgData name="Steven James Galloway" userId="10cd5859-8848-44a6-b99a-70cf3eb65856" providerId="ADAL" clId="{9365FAE4-3097-4243-9271-E7ED75DBA8A5}" dt="2024-04-01T06:03:28.972" v="2452" actId="478"/>
          <ac:spMkLst>
            <pc:docMk/>
            <pc:sldMk cId="3486361278" sldId="287"/>
            <ac:spMk id="22" creationId="{673CE97B-8012-4ADC-B78D-F9C5942723FC}"/>
          </ac:spMkLst>
        </pc:spChg>
        <pc:spChg chg="mod ord">
          <ac:chgData name="Steven James Galloway" userId="10cd5859-8848-44a6-b99a-70cf3eb65856" providerId="ADAL" clId="{9365FAE4-3097-4243-9271-E7ED75DBA8A5}" dt="2024-04-01T06:03:34.894" v="2453" actId="700"/>
          <ac:spMkLst>
            <pc:docMk/>
            <pc:sldMk cId="3486361278" sldId="287"/>
            <ac:spMk id="107" creationId="{F4F84752-6577-8438-6D42-DD71A9B0BA30}"/>
          </ac:spMkLst>
        </pc:spChg>
        <pc:spChg chg="mod">
          <ac:chgData name="Steven James Galloway" userId="10cd5859-8848-44a6-b99a-70cf3eb65856" providerId="ADAL" clId="{9365FAE4-3097-4243-9271-E7ED75DBA8A5}" dt="2024-04-01T06:34:20.572" v="2465" actId="20577"/>
          <ac:spMkLst>
            <pc:docMk/>
            <pc:sldMk cId="3486361278" sldId="287"/>
            <ac:spMk id="108" creationId="{6C1A2648-5D73-0181-DCAE-A8E2B0CB9D9A}"/>
          </ac:spMkLst>
        </pc:spChg>
        <pc:graphicFrameChg chg="del">
          <ac:chgData name="Steven James Galloway" userId="10cd5859-8848-44a6-b99a-70cf3eb65856" providerId="ADAL" clId="{9365FAE4-3097-4243-9271-E7ED75DBA8A5}" dt="2024-04-01T06:02:24.133" v="2439" actId="478"/>
          <ac:graphicFrameMkLst>
            <pc:docMk/>
            <pc:sldMk cId="3486361278" sldId="287"/>
            <ac:graphicFrameMk id="17" creationId="{E6294621-9BA2-428B-8808-FB19AAB53032}"/>
          </ac:graphicFrameMkLst>
        </pc:graphicFrameChg>
        <pc:graphicFrameChg chg="del">
          <ac:chgData name="Steven James Galloway" userId="10cd5859-8848-44a6-b99a-70cf3eb65856" providerId="ADAL" clId="{9365FAE4-3097-4243-9271-E7ED75DBA8A5}" dt="2024-04-01T06:02:23.073" v="2438" actId="478"/>
          <ac:graphicFrameMkLst>
            <pc:docMk/>
            <pc:sldMk cId="3486361278" sldId="287"/>
            <ac:graphicFrameMk id="18" creationId="{4A2956D5-3913-4A36-865A-7C619C0EC0F1}"/>
          </ac:graphicFrameMkLst>
        </pc:graphicFrameChg>
        <pc:graphicFrameChg chg="del">
          <ac:chgData name="Steven James Galloway" userId="10cd5859-8848-44a6-b99a-70cf3eb65856" providerId="ADAL" clId="{9365FAE4-3097-4243-9271-E7ED75DBA8A5}" dt="2024-04-01T06:02:26.958" v="2440" actId="478"/>
          <ac:graphicFrameMkLst>
            <pc:docMk/>
            <pc:sldMk cId="3486361278" sldId="287"/>
            <ac:graphicFrameMk id="25" creationId="{54F92513-EEA3-42FF-8635-D9F7AC6ACA95}"/>
          </ac:graphicFrameMkLst>
        </pc:graphicFrameChg>
        <pc:graphicFrameChg chg="del">
          <ac:chgData name="Steven James Galloway" userId="10cd5859-8848-44a6-b99a-70cf3eb65856" providerId="ADAL" clId="{9365FAE4-3097-4243-9271-E7ED75DBA8A5}" dt="2024-04-01T06:02:29.944" v="2441" actId="478"/>
          <ac:graphicFrameMkLst>
            <pc:docMk/>
            <pc:sldMk cId="3486361278" sldId="287"/>
            <ac:graphicFrameMk id="28" creationId="{C9332686-F93E-4101-8E01-2219DF3F166A}"/>
          </ac:graphicFrameMkLst>
        </pc:graphicFrameChg>
        <pc:picChg chg="add del">
          <ac:chgData name="Steven James Galloway" userId="10cd5859-8848-44a6-b99a-70cf3eb65856" providerId="ADAL" clId="{9365FAE4-3097-4243-9271-E7ED75DBA8A5}" dt="2024-04-01T06:03:21.310" v="2450" actId="478"/>
          <ac:picMkLst>
            <pc:docMk/>
            <pc:sldMk cId="3486361278" sldId="287"/>
            <ac:picMk id="102" creationId="{F8DE1B1A-FFD1-436D-8647-58A27C384539}"/>
          </ac:picMkLst>
        </pc:picChg>
      </pc:sldChg>
      <pc:sldChg chg="new del">
        <pc:chgData name="Steven James Galloway" userId="10cd5859-8848-44a6-b99a-70cf3eb65856" providerId="ADAL" clId="{9365FAE4-3097-4243-9271-E7ED75DBA8A5}" dt="2024-04-01T06:03:07.418" v="2444" actId="2696"/>
        <pc:sldMkLst>
          <pc:docMk/>
          <pc:sldMk cId="3550806594" sldId="288"/>
        </pc:sldMkLst>
      </pc:sldChg>
    </pc:docChg>
  </pc:docChgLst>
  <pc:docChgLst>
    <pc:chgData name="Janelle Christine Pena" userId="S::janelle.pena@nau.edu::f7777f37-2b00-4ea2-922e-9e60a9ba5eb5" providerId="AD" clId="Web-{B149F23E-F7A7-2A6D-DD48-42AF781F9B8C}"/>
    <pc:docChg chg="addSld delSld modSld sldOrd modSection">
      <pc:chgData name="Janelle Christine Pena" userId="S::janelle.pena@nau.edu::f7777f37-2b00-4ea2-922e-9e60a9ba5eb5" providerId="AD" clId="Web-{B149F23E-F7A7-2A6D-DD48-42AF781F9B8C}" dt="2024-04-05T03:46:24.318" v="60" actId="1076"/>
      <pc:docMkLst>
        <pc:docMk/>
      </pc:docMkLst>
      <pc:sldChg chg="ord">
        <pc:chgData name="Janelle Christine Pena" userId="S::janelle.pena@nau.edu::f7777f37-2b00-4ea2-922e-9e60a9ba5eb5" providerId="AD" clId="Web-{B149F23E-F7A7-2A6D-DD48-42AF781F9B8C}" dt="2024-04-05T03:34:39.685" v="18"/>
        <pc:sldMkLst>
          <pc:docMk/>
          <pc:sldMk cId="2609627996" sldId="276"/>
        </pc:sldMkLst>
      </pc:sldChg>
      <pc:sldChg chg="ord">
        <pc:chgData name="Janelle Christine Pena" userId="S::janelle.pena@nau.edu::f7777f37-2b00-4ea2-922e-9e60a9ba5eb5" providerId="AD" clId="Web-{B149F23E-F7A7-2A6D-DD48-42AF781F9B8C}" dt="2024-04-05T03:34:53.092" v="19"/>
        <pc:sldMkLst>
          <pc:docMk/>
          <pc:sldMk cId="4237343085" sldId="281"/>
        </pc:sldMkLst>
      </pc:sldChg>
      <pc:sldChg chg="modSp">
        <pc:chgData name="Janelle Christine Pena" userId="S::janelle.pena@nau.edu::f7777f37-2b00-4ea2-922e-9e60a9ba5eb5" providerId="AD" clId="Web-{B149F23E-F7A7-2A6D-DD48-42AF781F9B8C}" dt="2024-04-05T03:28:37.220" v="3" actId="20577"/>
        <pc:sldMkLst>
          <pc:docMk/>
          <pc:sldMk cId="1389497729" sldId="284"/>
        </pc:sldMkLst>
        <pc:spChg chg="mod">
          <ac:chgData name="Janelle Christine Pena" userId="S::janelle.pena@nau.edu::f7777f37-2b00-4ea2-922e-9e60a9ba5eb5" providerId="AD" clId="Web-{B149F23E-F7A7-2A6D-DD48-42AF781F9B8C}" dt="2024-04-05T03:28:37.220" v="3" actId="20577"/>
          <ac:spMkLst>
            <pc:docMk/>
            <pc:sldMk cId="1389497729" sldId="284"/>
            <ac:spMk id="104" creationId="{D8ED4FD3-E160-A0FB-A357-379493D299D5}"/>
          </ac:spMkLst>
        </pc:spChg>
      </pc:sldChg>
      <pc:sldChg chg="modSp">
        <pc:chgData name="Janelle Christine Pena" userId="S::janelle.pena@nau.edu::f7777f37-2b00-4ea2-922e-9e60a9ba5eb5" providerId="AD" clId="Web-{B149F23E-F7A7-2A6D-DD48-42AF781F9B8C}" dt="2024-04-05T03:28:25.892" v="1" actId="20577"/>
        <pc:sldMkLst>
          <pc:docMk/>
          <pc:sldMk cId="545295096" sldId="287"/>
        </pc:sldMkLst>
        <pc:spChg chg="mod">
          <ac:chgData name="Janelle Christine Pena" userId="S::janelle.pena@nau.edu::f7777f37-2b00-4ea2-922e-9e60a9ba5eb5" providerId="AD" clId="Web-{B149F23E-F7A7-2A6D-DD48-42AF781F9B8C}" dt="2024-04-05T03:28:25.892" v="1" actId="20577"/>
          <ac:spMkLst>
            <pc:docMk/>
            <pc:sldMk cId="545295096" sldId="287"/>
            <ac:spMk id="104" creationId="{2231A750-64A9-377E-324F-9C04B2CFD37E}"/>
          </ac:spMkLst>
        </pc:spChg>
      </pc:sldChg>
      <pc:sldChg chg="modSp mod ord modShow">
        <pc:chgData name="Janelle Christine Pena" userId="S::janelle.pena@nau.edu::f7777f37-2b00-4ea2-922e-9e60a9ba5eb5" providerId="AD" clId="Web-{B149F23E-F7A7-2A6D-DD48-42AF781F9B8C}" dt="2024-04-05T03:34:38.060" v="17"/>
        <pc:sldMkLst>
          <pc:docMk/>
          <pc:sldMk cId="1228108687" sldId="288"/>
        </pc:sldMkLst>
        <pc:spChg chg="mod">
          <ac:chgData name="Janelle Christine Pena" userId="S::janelle.pena@nau.edu::f7777f37-2b00-4ea2-922e-9e60a9ba5eb5" providerId="AD" clId="Web-{B149F23E-F7A7-2A6D-DD48-42AF781F9B8C}" dt="2024-04-05T03:29:44.895" v="12" actId="20577"/>
          <ac:spMkLst>
            <pc:docMk/>
            <pc:sldMk cId="1228108687" sldId="288"/>
            <ac:spMk id="104" creationId="{243DA526-4E59-ED1E-4FB4-5096D09C6997}"/>
          </ac:spMkLst>
        </pc:spChg>
      </pc:sldChg>
      <pc:sldChg chg="modSp">
        <pc:chgData name="Janelle Christine Pena" userId="S::janelle.pena@nau.edu::f7777f37-2b00-4ea2-922e-9e60a9ba5eb5" providerId="AD" clId="Web-{B149F23E-F7A7-2A6D-DD48-42AF781F9B8C}" dt="2024-04-05T03:29:00.534" v="5" actId="20577"/>
        <pc:sldMkLst>
          <pc:docMk/>
          <pc:sldMk cId="3061039207" sldId="290"/>
        </pc:sldMkLst>
        <pc:spChg chg="mod">
          <ac:chgData name="Janelle Christine Pena" userId="S::janelle.pena@nau.edu::f7777f37-2b00-4ea2-922e-9e60a9ba5eb5" providerId="AD" clId="Web-{B149F23E-F7A7-2A6D-DD48-42AF781F9B8C}" dt="2024-04-05T03:29:00.534" v="5" actId="20577"/>
          <ac:spMkLst>
            <pc:docMk/>
            <pc:sldMk cId="3061039207" sldId="290"/>
            <ac:spMk id="104" creationId="{01D2F229-8285-7F30-C88B-FBB018A7C4BA}"/>
          </ac:spMkLst>
        </pc:spChg>
      </pc:sldChg>
      <pc:sldChg chg="addSp delSp modSp ord">
        <pc:chgData name="Janelle Christine Pena" userId="S::janelle.pena@nau.edu::f7777f37-2b00-4ea2-922e-9e60a9ba5eb5" providerId="AD" clId="Web-{B149F23E-F7A7-2A6D-DD48-42AF781F9B8C}" dt="2024-04-05T03:46:24.318" v="60" actId="1076"/>
        <pc:sldMkLst>
          <pc:docMk/>
          <pc:sldMk cId="1937225192" sldId="292"/>
        </pc:sldMkLst>
        <pc:spChg chg="add mod">
          <ac:chgData name="Janelle Christine Pena" userId="S::janelle.pena@nau.edu::f7777f37-2b00-4ea2-922e-9e60a9ba5eb5" providerId="AD" clId="Web-{B149F23E-F7A7-2A6D-DD48-42AF781F9B8C}" dt="2024-04-05T03:46:24.318" v="60" actId="1076"/>
          <ac:spMkLst>
            <pc:docMk/>
            <pc:sldMk cId="1937225192" sldId="292"/>
            <ac:spMk id="3" creationId="{00E61E4F-E9BF-1298-AD24-F440813CF019}"/>
          </ac:spMkLst>
        </pc:spChg>
        <pc:spChg chg="add mod">
          <ac:chgData name="Janelle Christine Pena" userId="S::janelle.pena@nau.edu::f7777f37-2b00-4ea2-922e-9e60a9ba5eb5" providerId="AD" clId="Web-{B149F23E-F7A7-2A6D-DD48-42AF781F9B8C}" dt="2024-04-05T03:46:20.989" v="59" actId="1076"/>
          <ac:spMkLst>
            <pc:docMk/>
            <pc:sldMk cId="1937225192" sldId="292"/>
            <ac:spMk id="5" creationId="{3C4BC390-3E09-2C33-F4D3-8200260383B2}"/>
          </ac:spMkLst>
        </pc:spChg>
        <pc:spChg chg="mod">
          <ac:chgData name="Janelle Christine Pena" userId="S::janelle.pena@nau.edu::f7777f37-2b00-4ea2-922e-9e60a9ba5eb5" providerId="AD" clId="Web-{B149F23E-F7A7-2A6D-DD48-42AF781F9B8C}" dt="2024-04-05T03:29:36.691" v="11" actId="20577"/>
          <ac:spMkLst>
            <pc:docMk/>
            <pc:sldMk cId="1937225192" sldId="292"/>
            <ac:spMk id="9" creationId="{74784031-D96C-4092-9A63-17AAF6ECCE86}"/>
          </ac:spMkLst>
        </pc:spChg>
        <pc:spChg chg="del">
          <ac:chgData name="Janelle Christine Pena" userId="S::janelle.pena@nau.edu::f7777f37-2b00-4ea2-922e-9e60a9ba5eb5" providerId="AD" clId="Web-{B149F23E-F7A7-2A6D-DD48-42AF781F9B8C}" dt="2024-04-05T03:45:40.676" v="51"/>
          <ac:spMkLst>
            <pc:docMk/>
            <pc:sldMk cId="1937225192" sldId="292"/>
            <ac:spMk id="11" creationId="{047C08B9-516E-4727-866C-6EED72ECF1E5}"/>
          </ac:spMkLst>
        </pc:spChg>
        <pc:spChg chg="del mod">
          <ac:chgData name="Janelle Christine Pena" userId="S::janelle.pena@nau.edu::f7777f37-2b00-4ea2-922e-9e60a9ba5eb5" providerId="AD" clId="Web-{B149F23E-F7A7-2A6D-DD48-42AF781F9B8C}" dt="2024-04-05T03:45:50.973" v="54"/>
          <ac:spMkLst>
            <pc:docMk/>
            <pc:sldMk cId="1937225192" sldId="292"/>
            <ac:spMk id="13" creationId="{8E06E2EB-40F0-4C90-942D-299A48D88039}"/>
          </ac:spMkLst>
        </pc:spChg>
        <pc:spChg chg="del">
          <ac:chgData name="Janelle Christine Pena" userId="S::janelle.pena@nau.edu::f7777f37-2b00-4ea2-922e-9e60a9ba5eb5" providerId="AD" clId="Web-{B149F23E-F7A7-2A6D-DD48-42AF781F9B8C}" dt="2024-04-05T03:45:43.785" v="52"/>
          <ac:spMkLst>
            <pc:docMk/>
            <pc:sldMk cId="1937225192" sldId="292"/>
            <ac:spMk id="22" creationId="{673CE97B-8012-4ADC-B78D-F9C5942723FC}"/>
          </ac:spMkLst>
        </pc:spChg>
        <pc:graphicFrameChg chg="del">
          <ac:chgData name="Janelle Christine Pena" userId="S::janelle.pena@nau.edu::f7777f37-2b00-4ea2-922e-9e60a9ba5eb5" providerId="AD" clId="Web-{B149F23E-F7A7-2A6D-DD48-42AF781F9B8C}" dt="2024-04-05T03:45:15.456" v="47"/>
          <ac:graphicFrameMkLst>
            <pc:docMk/>
            <pc:sldMk cId="1937225192" sldId="292"/>
            <ac:graphicFrameMk id="17" creationId="{E6294621-9BA2-428B-8808-FB19AAB53032}"/>
          </ac:graphicFrameMkLst>
        </pc:graphicFrameChg>
        <pc:graphicFrameChg chg="del">
          <ac:chgData name="Janelle Christine Pena" userId="S::janelle.pena@nau.edu::f7777f37-2b00-4ea2-922e-9e60a9ba5eb5" providerId="AD" clId="Web-{B149F23E-F7A7-2A6D-DD48-42AF781F9B8C}" dt="2024-04-05T03:45:08.956" v="45"/>
          <ac:graphicFrameMkLst>
            <pc:docMk/>
            <pc:sldMk cId="1937225192" sldId="292"/>
            <ac:graphicFrameMk id="18" creationId="{4A2956D5-3913-4A36-865A-7C619C0EC0F1}"/>
          </ac:graphicFrameMkLst>
        </pc:graphicFrameChg>
        <pc:graphicFrameChg chg="del">
          <ac:chgData name="Janelle Christine Pena" userId="S::janelle.pena@nau.edu::f7777f37-2b00-4ea2-922e-9e60a9ba5eb5" providerId="AD" clId="Web-{B149F23E-F7A7-2A6D-DD48-42AF781F9B8C}" dt="2024-04-05T03:45:11.003" v="46"/>
          <ac:graphicFrameMkLst>
            <pc:docMk/>
            <pc:sldMk cId="1937225192" sldId="292"/>
            <ac:graphicFrameMk id="25" creationId="{54F92513-EEA3-42FF-8635-D9F7AC6ACA95}"/>
          </ac:graphicFrameMkLst>
        </pc:graphicFrameChg>
        <pc:graphicFrameChg chg="mod">
          <ac:chgData name="Janelle Christine Pena" userId="S::janelle.pena@nau.edu::f7777f37-2b00-4ea2-922e-9e60a9ba5eb5" providerId="AD" clId="Web-{B149F23E-F7A7-2A6D-DD48-42AF781F9B8C}" dt="2024-04-05T03:46:19.146" v="58" actId="1076"/>
          <ac:graphicFrameMkLst>
            <pc:docMk/>
            <pc:sldMk cId="1937225192" sldId="292"/>
            <ac:graphicFrameMk id="28" creationId="{C9332686-F93E-4101-8E01-2219DF3F166A}"/>
          </ac:graphicFrameMkLst>
        </pc:graphicFrameChg>
      </pc:sldChg>
      <pc:sldChg chg="modSp ord">
        <pc:chgData name="Janelle Christine Pena" userId="S::janelle.pena@nau.edu::f7777f37-2b00-4ea2-922e-9e60a9ba5eb5" providerId="AD" clId="Web-{B149F23E-F7A7-2A6D-DD48-42AF781F9B8C}" dt="2024-04-05T03:28:32.502" v="2" actId="20577"/>
        <pc:sldMkLst>
          <pc:docMk/>
          <pc:sldMk cId="1227822416" sldId="295"/>
        </pc:sldMkLst>
        <pc:spChg chg="mod">
          <ac:chgData name="Janelle Christine Pena" userId="S::janelle.pena@nau.edu::f7777f37-2b00-4ea2-922e-9e60a9ba5eb5" providerId="AD" clId="Web-{B149F23E-F7A7-2A6D-DD48-42AF781F9B8C}" dt="2024-04-05T03:28:32.502" v="2" actId="20577"/>
          <ac:spMkLst>
            <pc:docMk/>
            <pc:sldMk cId="1227822416" sldId="295"/>
            <ac:spMk id="104" creationId="{0B0D57DB-B562-9021-BD44-784981F42816}"/>
          </ac:spMkLst>
        </pc:spChg>
      </pc:sldChg>
      <pc:sldChg chg="modSp">
        <pc:chgData name="Janelle Christine Pena" userId="S::janelle.pena@nau.edu::f7777f37-2b00-4ea2-922e-9e60a9ba5eb5" providerId="AD" clId="Web-{B149F23E-F7A7-2A6D-DD48-42AF781F9B8C}" dt="2024-04-05T03:28:42.080" v="4" actId="20577"/>
        <pc:sldMkLst>
          <pc:docMk/>
          <pc:sldMk cId="2278633863" sldId="296"/>
        </pc:sldMkLst>
        <pc:spChg chg="mod">
          <ac:chgData name="Janelle Christine Pena" userId="S::janelle.pena@nau.edu::f7777f37-2b00-4ea2-922e-9e60a9ba5eb5" providerId="AD" clId="Web-{B149F23E-F7A7-2A6D-DD48-42AF781F9B8C}" dt="2024-04-05T03:28:42.080" v="4" actId="20577"/>
          <ac:spMkLst>
            <pc:docMk/>
            <pc:sldMk cId="2278633863" sldId="296"/>
            <ac:spMk id="104" creationId="{DBEE64F2-9F19-CBDD-2B4A-129AA86ECED3}"/>
          </ac:spMkLst>
        </pc:spChg>
      </pc:sldChg>
      <pc:sldChg chg="modSp new del ord">
        <pc:chgData name="Janelle Christine Pena" userId="S::janelle.pena@nau.edu::f7777f37-2b00-4ea2-922e-9e60a9ba5eb5" providerId="AD" clId="Web-{B149F23E-F7A7-2A6D-DD48-42AF781F9B8C}" dt="2024-04-05T03:37:48.004" v="34"/>
        <pc:sldMkLst>
          <pc:docMk/>
          <pc:sldMk cId="3431045498" sldId="298"/>
        </pc:sldMkLst>
        <pc:spChg chg="mod">
          <ac:chgData name="Janelle Christine Pena" userId="S::janelle.pena@nau.edu::f7777f37-2b00-4ea2-922e-9e60a9ba5eb5" providerId="AD" clId="Web-{B149F23E-F7A7-2A6D-DD48-42AF781F9B8C}" dt="2024-04-05T03:37:29.597" v="22" actId="20577"/>
          <ac:spMkLst>
            <pc:docMk/>
            <pc:sldMk cId="3431045498" sldId="298"/>
            <ac:spMk id="2" creationId="{58A2AA8C-C4C1-8732-4765-52961FC9FD4D}"/>
          </ac:spMkLst>
        </pc:spChg>
      </pc:sldChg>
      <pc:sldChg chg="delSp modSp add replId">
        <pc:chgData name="Janelle Christine Pena" userId="S::janelle.pena@nau.edu::f7777f37-2b00-4ea2-922e-9e60a9ba5eb5" providerId="AD" clId="Web-{B149F23E-F7A7-2A6D-DD48-42AF781F9B8C}" dt="2024-04-05T03:38:03.489" v="44" actId="20577"/>
        <pc:sldMkLst>
          <pc:docMk/>
          <pc:sldMk cId="616594313" sldId="299"/>
        </pc:sldMkLst>
        <pc:spChg chg="mod">
          <ac:chgData name="Janelle Christine Pena" userId="S::janelle.pena@nau.edu::f7777f37-2b00-4ea2-922e-9e60a9ba5eb5" providerId="AD" clId="Web-{B149F23E-F7A7-2A6D-DD48-42AF781F9B8C}" dt="2024-04-05T03:37:43.582" v="33" actId="20577"/>
          <ac:spMkLst>
            <pc:docMk/>
            <pc:sldMk cId="616594313" sldId="299"/>
            <ac:spMk id="104" creationId="{0B0D57DB-B562-9021-BD44-784981F42816}"/>
          </ac:spMkLst>
        </pc:spChg>
        <pc:spChg chg="mod">
          <ac:chgData name="Janelle Christine Pena" userId="S::janelle.pena@nau.edu::f7777f37-2b00-4ea2-922e-9e60a9ba5eb5" providerId="AD" clId="Web-{B149F23E-F7A7-2A6D-DD48-42AF781F9B8C}" dt="2024-04-05T03:38:03.489" v="44" actId="20577"/>
          <ac:spMkLst>
            <pc:docMk/>
            <pc:sldMk cId="616594313" sldId="299"/>
            <ac:spMk id="108" creationId="{01EC9812-8DC1-83A5-917B-4914A593326C}"/>
          </ac:spMkLst>
        </pc:spChg>
        <pc:picChg chg="del">
          <ac:chgData name="Janelle Christine Pena" userId="S::janelle.pena@nau.edu::f7777f37-2b00-4ea2-922e-9e60a9ba5eb5" providerId="AD" clId="Web-{B149F23E-F7A7-2A6D-DD48-42AF781F9B8C}" dt="2024-04-05T03:37:50.129" v="35"/>
          <ac:picMkLst>
            <pc:docMk/>
            <pc:sldMk cId="616594313" sldId="299"/>
            <ac:picMk id="3" creationId="{243C7A9F-F870-C760-B0EA-E0EF955A3BE7}"/>
          </ac:picMkLst>
        </pc:picChg>
        <pc:picChg chg="del">
          <ac:chgData name="Janelle Christine Pena" userId="S::janelle.pena@nau.edu::f7777f37-2b00-4ea2-922e-9e60a9ba5eb5" providerId="AD" clId="Web-{B149F23E-F7A7-2A6D-DD48-42AF781F9B8C}" dt="2024-04-05T03:37:52.379" v="36"/>
          <ac:picMkLst>
            <pc:docMk/>
            <pc:sldMk cId="616594313" sldId="299"/>
            <ac:picMk id="7" creationId="{8DD37773-B3AB-8873-0559-397EFC93776D}"/>
          </ac:picMkLst>
        </pc:picChg>
        <pc:picChg chg="del">
          <ac:chgData name="Janelle Christine Pena" userId="S::janelle.pena@nau.edu::f7777f37-2b00-4ea2-922e-9e60a9ba5eb5" providerId="AD" clId="Web-{B149F23E-F7A7-2A6D-DD48-42AF781F9B8C}" dt="2024-04-05T03:37:54.629" v="37"/>
          <ac:picMkLst>
            <pc:docMk/>
            <pc:sldMk cId="616594313" sldId="299"/>
            <ac:picMk id="9" creationId="{D652FE4B-D2D4-8A06-161C-5BCDB5204192}"/>
          </ac:picMkLst>
        </pc:picChg>
      </pc:sldChg>
    </pc:docChg>
  </pc:docChgLst>
  <pc:docChgLst>
    <pc:chgData name="Steven James Galloway" userId="10cd5859-8848-44a6-b99a-70cf3eb65856" providerId="ADAL" clId="{C9CBC0FE-E3B6-46AF-A82E-FD603B0C91A3}"/>
    <pc:docChg chg="modSld">
      <pc:chgData name="Steven James Galloway" userId="10cd5859-8848-44a6-b99a-70cf3eb65856" providerId="ADAL" clId="{C9CBC0FE-E3B6-46AF-A82E-FD603B0C91A3}" dt="2024-04-29T22:43:18.928" v="1" actId="34135"/>
      <pc:docMkLst>
        <pc:docMk/>
      </pc:docMkLst>
      <pc:sldChg chg="modSp mod">
        <pc:chgData name="Steven James Galloway" userId="10cd5859-8848-44a6-b99a-70cf3eb65856" providerId="ADAL" clId="{C9CBC0FE-E3B6-46AF-A82E-FD603B0C91A3}" dt="2024-04-29T22:43:18.928" v="1" actId="34135"/>
        <pc:sldMkLst>
          <pc:docMk/>
          <pc:sldMk cId="0" sldId="256"/>
        </pc:sldMkLst>
        <pc:picChg chg="mod">
          <ac:chgData name="Steven James Galloway" userId="10cd5859-8848-44a6-b99a-70cf3eb65856" providerId="ADAL" clId="{C9CBC0FE-E3B6-46AF-A82E-FD603B0C91A3}" dt="2024-04-29T22:43:18.928" v="1" actId="34135"/>
          <ac:picMkLst>
            <pc:docMk/>
            <pc:sldMk cId="0" sldId="256"/>
            <ac:picMk id="3" creationId="{542ACCBB-5EFC-82ED-2C7B-E241FABCE95A}"/>
          </ac:picMkLst>
        </pc:picChg>
        <pc:picChg chg="mod">
          <ac:chgData name="Steven James Galloway" userId="10cd5859-8848-44a6-b99a-70cf3eb65856" providerId="ADAL" clId="{C9CBC0FE-E3B6-46AF-A82E-FD603B0C91A3}" dt="2024-04-29T22:43:10.012" v="0" actId="34135"/>
          <ac:picMkLst>
            <pc:docMk/>
            <pc:sldMk cId="0" sldId="256"/>
            <ac:picMk id="89" creationId="{00000000-0000-0000-0000-000000000000}"/>
          </ac:picMkLst>
        </pc:picChg>
      </pc:sldChg>
    </pc:docChg>
  </pc:docChgLst>
  <pc:docChgLst>
    <pc:chgData name="Maciej Ziomber" userId="S::mz367@nau.edu::8534d74f-3a3c-4c37-ae08-19dbd6ca20e3" providerId="AD" clId="Web-{1478A0E7-E0E4-487E-A769-5163D9D5A8C8}"/>
    <pc:docChg chg="modSld">
      <pc:chgData name="Maciej Ziomber" userId="S::mz367@nau.edu::8534d74f-3a3c-4c37-ae08-19dbd6ca20e3" providerId="AD" clId="Web-{1478A0E7-E0E4-487E-A769-5163D9D5A8C8}" dt="2024-03-30T03:29:22.834" v="2" actId="20577"/>
      <pc:docMkLst>
        <pc:docMk/>
      </pc:docMkLst>
      <pc:sldChg chg="modSp">
        <pc:chgData name="Maciej Ziomber" userId="S::mz367@nau.edu::8534d74f-3a3c-4c37-ae08-19dbd6ca20e3" providerId="AD" clId="Web-{1478A0E7-E0E4-487E-A769-5163D9D5A8C8}" dt="2024-03-30T03:29:22.834" v="2" actId="20577"/>
        <pc:sldMkLst>
          <pc:docMk/>
          <pc:sldMk cId="872260754" sldId="280"/>
        </pc:sldMkLst>
        <pc:spChg chg="mod">
          <ac:chgData name="Maciej Ziomber" userId="S::mz367@nau.edu::8534d74f-3a3c-4c37-ae08-19dbd6ca20e3" providerId="AD" clId="Web-{1478A0E7-E0E4-487E-A769-5163D9D5A8C8}" dt="2024-03-30T03:29:22.834" v="2" actId="20577"/>
          <ac:spMkLst>
            <pc:docMk/>
            <pc:sldMk cId="872260754" sldId="280"/>
            <ac:spMk id="104" creationId="{FE69ECCB-5409-DD72-D9BE-3A5291E1B85C}"/>
          </ac:spMkLst>
        </pc:spChg>
      </pc:sldChg>
    </pc:docChg>
  </pc:docChgLst>
  <pc:docChgLst>
    <pc:chgData name="Aaron Hazael Espinoza" userId="ec5ddea1-cf50-4904-a54e-67a7b9cc9310" providerId="ADAL" clId="{61944D77-18D8-DA44-A538-91E66CB30562}"/>
    <pc:docChg chg="custSel addSld delSld modSld modSection">
      <pc:chgData name="Aaron Hazael Espinoza" userId="ec5ddea1-cf50-4904-a54e-67a7b9cc9310" providerId="ADAL" clId="{61944D77-18D8-DA44-A538-91E66CB30562}" dt="2024-04-27T05:54:49.684" v="61" actId="1076"/>
      <pc:docMkLst>
        <pc:docMk/>
      </pc:docMkLst>
      <pc:sldChg chg="modSp">
        <pc:chgData name="Aaron Hazael Espinoza" userId="ec5ddea1-cf50-4904-a54e-67a7b9cc9310" providerId="ADAL" clId="{61944D77-18D8-DA44-A538-91E66CB30562}" dt="2024-04-27T05:54:49.684" v="61" actId="1076"/>
        <pc:sldMkLst>
          <pc:docMk/>
          <pc:sldMk cId="1389497729" sldId="284"/>
        </pc:sldMkLst>
        <pc:picChg chg="mod">
          <ac:chgData name="Aaron Hazael Espinoza" userId="ec5ddea1-cf50-4904-a54e-67a7b9cc9310" providerId="ADAL" clId="{61944D77-18D8-DA44-A538-91E66CB30562}" dt="2024-04-27T05:54:49.684" v="61" actId="1076"/>
          <ac:picMkLst>
            <pc:docMk/>
            <pc:sldMk cId="1389497729" sldId="284"/>
            <ac:picMk id="6" creationId="{9ED4961B-176B-E433-6CA0-69980FE9A50D}"/>
          </ac:picMkLst>
        </pc:picChg>
      </pc:sldChg>
      <pc:sldChg chg="addSp delSp modSp">
        <pc:chgData name="Aaron Hazael Espinoza" userId="ec5ddea1-cf50-4904-a54e-67a7b9cc9310" providerId="ADAL" clId="{61944D77-18D8-DA44-A538-91E66CB30562}" dt="2024-04-01T23:54:26.834" v="59" actId="1076"/>
        <pc:sldMkLst>
          <pc:docMk/>
          <pc:sldMk cId="3404862998" sldId="285"/>
        </pc:sldMkLst>
        <pc:picChg chg="del">
          <ac:chgData name="Aaron Hazael Espinoza" userId="ec5ddea1-cf50-4904-a54e-67a7b9cc9310" providerId="ADAL" clId="{61944D77-18D8-DA44-A538-91E66CB30562}" dt="2024-04-01T23:18:36.749" v="0" actId="478"/>
          <ac:picMkLst>
            <pc:docMk/>
            <pc:sldMk cId="3404862998" sldId="285"/>
            <ac:picMk id="2" creationId="{54E5E3CA-BBF9-4FFA-FD72-40FF8F83064F}"/>
          </ac:picMkLst>
        </pc:picChg>
        <pc:picChg chg="add mod">
          <ac:chgData name="Aaron Hazael Espinoza" userId="ec5ddea1-cf50-4904-a54e-67a7b9cc9310" providerId="ADAL" clId="{61944D77-18D8-DA44-A538-91E66CB30562}" dt="2024-04-01T23:54:26.834" v="59" actId="1076"/>
          <ac:picMkLst>
            <pc:docMk/>
            <pc:sldMk cId="3404862998" sldId="285"/>
            <ac:picMk id="3" creationId="{ED7DA3BD-6304-F3B6-8898-2A0329C282E4}"/>
          </ac:picMkLst>
        </pc:picChg>
        <pc:picChg chg="add del mod">
          <ac:chgData name="Aaron Hazael Espinoza" userId="ec5ddea1-cf50-4904-a54e-67a7b9cc9310" providerId="ADAL" clId="{61944D77-18D8-DA44-A538-91E66CB30562}" dt="2024-04-01T23:27:29.592" v="8" actId="478"/>
          <ac:picMkLst>
            <pc:docMk/>
            <pc:sldMk cId="3404862998" sldId="285"/>
            <ac:picMk id="5" creationId="{2A54A37C-3F88-B001-21CF-6AFEF1C22EE3}"/>
          </ac:picMkLst>
        </pc:picChg>
        <pc:picChg chg="add mod">
          <ac:chgData name="Aaron Hazael Espinoza" userId="ec5ddea1-cf50-4904-a54e-67a7b9cc9310" providerId="ADAL" clId="{61944D77-18D8-DA44-A538-91E66CB30562}" dt="2024-04-01T23:54:17.835" v="57" actId="1076"/>
          <ac:picMkLst>
            <pc:docMk/>
            <pc:sldMk cId="3404862998" sldId="285"/>
            <ac:picMk id="8" creationId="{B6F725A5-D025-7719-FCD7-E97B848091AC}"/>
          </ac:picMkLst>
        </pc:picChg>
      </pc:sldChg>
      <pc:sldChg chg="delSp modSp add del">
        <pc:chgData name="Aaron Hazael Espinoza" userId="ec5ddea1-cf50-4904-a54e-67a7b9cc9310" providerId="ADAL" clId="{61944D77-18D8-DA44-A538-91E66CB30562}" dt="2024-04-01T23:52:29.163" v="36" actId="2696"/>
        <pc:sldMkLst>
          <pc:docMk/>
          <pc:sldMk cId="854977571" sldId="296"/>
        </pc:sldMkLst>
        <pc:spChg chg="mod">
          <ac:chgData name="Aaron Hazael Espinoza" userId="ec5ddea1-cf50-4904-a54e-67a7b9cc9310" providerId="ADAL" clId="{61944D77-18D8-DA44-A538-91E66CB30562}" dt="2024-04-01T23:52:21.563" v="35" actId="20577"/>
          <ac:spMkLst>
            <pc:docMk/>
            <pc:sldMk cId="854977571" sldId="296"/>
            <ac:spMk id="104" creationId="{BAD33F5B-1CD2-ACAE-0ADE-A7F0715B0D6F}"/>
          </ac:spMkLst>
        </pc:spChg>
        <pc:picChg chg="del mod">
          <ac:chgData name="Aaron Hazael Espinoza" userId="ec5ddea1-cf50-4904-a54e-67a7b9cc9310" providerId="ADAL" clId="{61944D77-18D8-DA44-A538-91E66CB30562}" dt="2024-04-01T23:51:02.806" v="19" actId="478"/>
          <ac:picMkLst>
            <pc:docMk/>
            <pc:sldMk cId="854977571" sldId="296"/>
            <ac:picMk id="8" creationId="{B6F725A5-D025-7719-FCD7-E97B848091AC}"/>
          </ac:picMkLst>
        </pc:picChg>
      </pc:sldChg>
      <pc:sldChg chg="addSp delSp modSp add del">
        <pc:chgData name="Aaron Hazael Espinoza" userId="ec5ddea1-cf50-4904-a54e-67a7b9cc9310" providerId="ADAL" clId="{61944D77-18D8-DA44-A538-91E66CB30562}" dt="2024-04-01T23:54:33.700" v="60" actId="2696"/>
        <pc:sldMkLst>
          <pc:docMk/>
          <pc:sldMk cId="1885757126" sldId="296"/>
        </pc:sldMkLst>
        <pc:spChg chg="mod">
          <ac:chgData name="Aaron Hazael Espinoza" userId="ec5ddea1-cf50-4904-a54e-67a7b9cc9310" providerId="ADAL" clId="{61944D77-18D8-DA44-A538-91E66CB30562}" dt="2024-04-01T23:52:43.182" v="47" actId="20577"/>
          <ac:spMkLst>
            <pc:docMk/>
            <pc:sldMk cId="1885757126" sldId="296"/>
            <ac:spMk id="104" creationId="{BAD33F5B-1CD2-ACAE-0ADE-A7F0715B0D6F}"/>
          </ac:spMkLst>
        </pc:spChg>
        <pc:picChg chg="add del mod">
          <ac:chgData name="Aaron Hazael Espinoza" userId="ec5ddea1-cf50-4904-a54e-67a7b9cc9310" providerId="ADAL" clId="{61944D77-18D8-DA44-A538-91E66CB30562}" dt="2024-04-01T23:54:10.709" v="55" actId="21"/>
          <ac:picMkLst>
            <pc:docMk/>
            <pc:sldMk cId="1885757126" sldId="296"/>
            <ac:picMk id="4" creationId="{524EE0B5-0342-D1BD-7DDB-A85B05CE60CE}"/>
          </ac:picMkLst>
        </pc:picChg>
        <pc:picChg chg="del">
          <ac:chgData name="Aaron Hazael Espinoza" userId="ec5ddea1-cf50-4904-a54e-67a7b9cc9310" providerId="ADAL" clId="{61944D77-18D8-DA44-A538-91E66CB30562}" dt="2024-04-01T23:52:48.582" v="48" actId="478"/>
          <ac:picMkLst>
            <pc:docMk/>
            <pc:sldMk cId="1885757126" sldId="296"/>
            <ac:picMk id="8" creationId="{B6F725A5-D025-7719-FCD7-E97B848091AC}"/>
          </ac:picMkLst>
        </pc:picChg>
      </pc:sldChg>
      <pc:sldChg chg="modSp new del">
        <pc:chgData name="Aaron Hazael Espinoza" userId="ec5ddea1-cf50-4904-a54e-67a7b9cc9310" providerId="ADAL" clId="{61944D77-18D8-DA44-A538-91E66CB30562}" dt="2024-04-01T23:50:44.208" v="16" actId="2696"/>
        <pc:sldMkLst>
          <pc:docMk/>
          <pc:sldMk cId="2455113877" sldId="296"/>
        </pc:sldMkLst>
        <pc:spChg chg="mod">
          <ac:chgData name="Aaron Hazael Espinoza" userId="ec5ddea1-cf50-4904-a54e-67a7b9cc9310" providerId="ADAL" clId="{61944D77-18D8-DA44-A538-91E66CB30562}" dt="2024-04-01T23:50:37.137" v="15" actId="1076"/>
          <ac:spMkLst>
            <pc:docMk/>
            <pc:sldMk cId="2455113877" sldId="296"/>
            <ac:spMk id="3" creationId="{A3F12BD3-0CE8-C8E1-CB83-47916313B533}"/>
          </ac:spMkLst>
        </pc:spChg>
      </pc:sldChg>
      <pc:sldChg chg="add del">
        <pc:chgData name="Aaron Hazael Espinoza" userId="ec5ddea1-cf50-4904-a54e-67a7b9cc9310" providerId="ADAL" clId="{61944D77-18D8-DA44-A538-91E66CB30562}" dt="2024-04-01T23:52:57.257" v="50" actId="2696"/>
        <pc:sldMkLst>
          <pc:docMk/>
          <pc:sldMk cId="342818130" sldId="297"/>
        </pc:sldMkLst>
      </pc:sldChg>
    </pc:docChg>
  </pc:docChgLst>
  <pc:docChgLst>
    <pc:chgData name="Courtney Hiatt" userId="S::ch2763@nau.edu::e1c72af6-b4b7-4fb8-ba70-8df631066279" providerId="AD" clId="Web-{4A9A5B42-C179-4CEF-B4B2-C3CE155D41A0}"/>
    <pc:docChg chg="modSld">
      <pc:chgData name="Courtney Hiatt" userId="S::ch2763@nau.edu::e1c72af6-b4b7-4fb8-ba70-8df631066279" providerId="AD" clId="Web-{4A9A5B42-C179-4CEF-B4B2-C3CE155D41A0}" dt="2024-03-28T18:57:34.813" v="72" actId="20577"/>
      <pc:docMkLst>
        <pc:docMk/>
      </pc:docMkLst>
      <pc:sldChg chg="addSp delSp modSp">
        <pc:chgData name="Courtney Hiatt" userId="S::ch2763@nau.edu::e1c72af6-b4b7-4fb8-ba70-8df631066279" providerId="AD" clId="Web-{4A9A5B42-C179-4CEF-B4B2-C3CE155D41A0}" dt="2024-03-28T18:57:34.813" v="72" actId="20577"/>
        <pc:sldMkLst>
          <pc:docMk/>
          <pc:sldMk cId="4237343085" sldId="281"/>
        </pc:sldMkLst>
        <pc:spChg chg="add mod">
          <ac:chgData name="Courtney Hiatt" userId="S::ch2763@nau.edu::e1c72af6-b4b7-4fb8-ba70-8df631066279" providerId="AD" clId="Web-{4A9A5B42-C179-4CEF-B4B2-C3CE155D41A0}" dt="2024-03-28T18:57:34.813" v="72" actId="20577"/>
          <ac:spMkLst>
            <pc:docMk/>
            <pc:sldMk cId="4237343085" sldId="281"/>
            <ac:spMk id="9" creationId="{2199BCDF-23C0-5589-86B0-3E1950174227}"/>
          </ac:spMkLst>
        </pc:spChg>
        <pc:spChg chg="mod">
          <ac:chgData name="Courtney Hiatt" userId="S::ch2763@nau.edu::e1c72af6-b4b7-4fb8-ba70-8df631066279" providerId="AD" clId="Web-{4A9A5B42-C179-4CEF-B4B2-C3CE155D41A0}" dt="2024-03-28T18:52:25.706" v="3" actId="20577"/>
          <ac:spMkLst>
            <pc:docMk/>
            <pc:sldMk cId="4237343085" sldId="281"/>
            <ac:spMk id="104" creationId="{0D6F6443-D5CB-5807-9A2A-453590499CD2}"/>
          </ac:spMkLst>
        </pc:spChg>
        <pc:spChg chg="del">
          <ac:chgData name="Courtney Hiatt" userId="S::ch2763@nau.edu::e1c72af6-b4b7-4fb8-ba70-8df631066279" providerId="AD" clId="Web-{4A9A5B42-C179-4CEF-B4B2-C3CE155D41A0}" dt="2024-03-28T18:52:47.113" v="9"/>
          <ac:spMkLst>
            <pc:docMk/>
            <pc:sldMk cId="4237343085" sldId="281"/>
            <ac:spMk id="105" creationId="{1C5B9039-81AA-6C4C-FBC5-55479DC92EE2}"/>
          </ac:spMkLst>
        </pc:spChg>
        <pc:spChg chg="mod">
          <ac:chgData name="Courtney Hiatt" userId="S::ch2763@nau.edu::e1c72af6-b4b7-4fb8-ba70-8df631066279" providerId="AD" clId="Web-{4A9A5B42-C179-4CEF-B4B2-C3CE155D41A0}" dt="2024-03-28T18:52:32.097" v="5" actId="20577"/>
          <ac:spMkLst>
            <pc:docMk/>
            <pc:sldMk cId="4237343085" sldId="281"/>
            <ac:spMk id="108" creationId="{7088BCB9-1FCF-9819-D66A-18C9CE6EC9E9}"/>
          </ac:spMkLst>
        </pc:spChg>
        <pc:picChg chg="add mod">
          <ac:chgData name="Courtney Hiatt" userId="S::ch2763@nau.edu::e1c72af6-b4b7-4fb8-ba70-8df631066279" providerId="AD" clId="Web-{4A9A5B42-C179-4CEF-B4B2-C3CE155D41A0}" dt="2024-03-28T18:54:50.322" v="26" actId="14100"/>
          <ac:picMkLst>
            <pc:docMk/>
            <pc:sldMk cId="4237343085" sldId="281"/>
            <ac:picMk id="2" creationId="{AFCF5080-EFDE-9B9D-F2EE-8E41FDE22010}"/>
          </ac:picMkLst>
        </pc:picChg>
        <pc:picChg chg="add mod">
          <ac:chgData name="Courtney Hiatt" userId="S::ch2763@nau.edu::e1c72af6-b4b7-4fb8-ba70-8df631066279" providerId="AD" clId="Web-{4A9A5B42-C179-4CEF-B4B2-C3CE155D41A0}" dt="2024-03-28T18:55:50.496" v="38" actId="1076"/>
          <ac:picMkLst>
            <pc:docMk/>
            <pc:sldMk cId="4237343085" sldId="281"/>
            <ac:picMk id="3" creationId="{9449F40E-94C0-8312-D300-BD204CDFA741}"/>
          </ac:picMkLst>
        </pc:picChg>
        <pc:picChg chg="add mod">
          <ac:chgData name="Courtney Hiatt" userId="S::ch2763@nau.edu::e1c72af6-b4b7-4fb8-ba70-8df631066279" providerId="AD" clId="Web-{4A9A5B42-C179-4CEF-B4B2-C3CE155D41A0}" dt="2024-03-28T18:55:45.746" v="37" actId="14100"/>
          <ac:picMkLst>
            <pc:docMk/>
            <pc:sldMk cId="4237343085" sldId="281"/>
            <ac:picMk id="4" creationId="{5FA78B60-CD67-7F83-B986-CC41F55EA227}"/>
          </ac:picMkLst>
        </pc:picChg>
        <pc:picChg chg="add mod">
          <ac:chgData name="Courtney Hiatt" userId="S::ch2763@nau.edu::e1c72af6-b4b7-4fb8-ba70-8df631066279" providerId="AD" clId="Web-{4A9A5B42-C179-4CEF-B4B2-C3CE155D41A0}" dt="2024-03-28T18:55:55.996" v="40" actId="14100"/>
          <ac:picMkLst>
            <pc:docMk/>
            <pc:sldMk cId="4237343085" sldId="281"/>
            <ac:picMk id="5" creationId="{E211D82B-DF7D-4BDE-D0FD-5F9FD34B0E67}"/>
          </ac:picMkLst>
        </pc:picChg>
        <pc:picChg chg="add mod">
          <ac:chgData name="Courtney Hiatt" userId="S::ch2763@nau.edu::e1c72af6-b4b7-4fb8-ba70-8df631066279" providerId="AD" clId="Web-{4A9A5B42-C179-4CEF-B4B2-C3CE155D41A0}" dt="2024-03-28T18:56:01.950" v="42" actId="14100"/>
          <ac:picMkLst>
            <pc:docMk/>
            <pc:sldMk cId="4237343085" sldId="281"/>
            <ac:picMk id="6" creationId="{7F98DCC3-124E-F747-5E60-4B2B7CA4981B}"/>
          </ac:picMkLst>
        </pc:picChg>
        <pc:picChg chg="add mod">
          <ac:chgData name="Courtney Hiatt" userId="S::ch2763@nau.edu::e1c72af6-b4b7-4fb8-ba70-8df631066279" providerId="AD" clId="Web-{4A9A5B42-C179-4CEF-B4B2-C3CE155D41A0}" dt="2024-03-28T18:55:37.871" v="35" actId="14100"/>
          <ac:picMkLst>
            <pc:docMk/>
            <pc:sldMk cId="4237343085" sldId="281"/>
            <ac:picMk id="7" creationId="{776BA25A-941E-B9AF-1E6D-2A3A5538B3AB}"/>
          </ac:picMkLst>
        </pc:picChg>
        <pc:picChg chg="add del">
          <ac:chgData name="Courtney Hiatt" userId="S::ch2763@nau.edu::e1c72af6-b4b7-4fb8-ba70-8df631066279" providerId="AD" clId="Web-{4A9A5B42-C179-4CEF-B4B2-C3CE155D41A0}" dt="2024-03-28T18:52:44.957" v="8"/>
          <ac:picMkLst>
            <pc:docMk/>
            <pc:sldMk cId="4237343085" sldId="281"/>
            <ac:picMk id="102" creationId="{774D74B8-F280-4723-E199-551A7B06B8CB}"/>
          </ac:picMkLst>
        </pc:picChg>
      </pc:sldChg>
    </pc:docChg>
  </pc:docChgLst>
  <pc:docChgLst>
    <pc:chgData name="Maciej Ziomber" userId="8534d74f-3a3c-4c37-ae08-19dbd6ca20e3" providerId="ADAL" clId="{6337B377-8DB9-40AE-8B6D-D4D1FA939182}"/>
    <pc:docChg chg="undo custSel modSld">
      <pc:chgData name="Maciej Ziomber" userId="8534d74f-3a3c-4c37-ae08-19dbd6ca20e3" providerId="ADAL" clId="{6337B377-8DB9-40AE-8B6D-D4D1FA939182}" dt="2024-04-09T04:31:55.302" v="1584" actId="1076"/>
      <pc:docMkLst>
        <pc:docMk/>
      </pc:docMkLst>
      <pc:sldChg chg="addSp delSp modSp mod">
        <pc:chgData name="Maciej Ziomber" userId="8534d74f-3a3c-4c37-ae08-19dbd6ca20e3" providerId="ADAL" clId="{6337B377-8DB9-40AE-8B6D-D4D1FA939182}" dt="2024-04-09T04:31:55.302" v="1584" actId="1076"/>
        <pc:sldMkLst>
          <pc:docMk/>
          <pc:sldMk cId="2609627996" sldId="276"/>
        </pc:sldMkLst>
        <pc:spChg chg="add mod">
          <ac:chgData name="Maciej Ziomber" userId="8534d74f-3a3c-4c37-ae08-19dbd6ca20e3" providerId="ADAL" clId="{6337B377-8DB9-40AE-8B6D-D4D1FA939182}" dt="2024-03-31T01:42:48.543" v="291"/>
          <ac:spMkLst>
            <pc:docMk/>
            <pc:sldMk cId="2609627996" sldId="276"/>
            <ac:spMk id="2" creationId="{08E383DA-CA52-5669-C341-F074E09FE26D}"/>
          </ac:spMkLst>
        </pc:spChg>
        <pc:spChg chg="add mod">
          <ac:chgData name="Maciej Ziomber" userId="8534d74f-3a3c-4c37-ae08-19dbd6ca20e3" providerId="ADAL" clId="{6337B377-8DB9-40AE-8B6D-D4D1FA939182}" dt="2024-04-01T16:13:02.760" v="874" actId="1076"/>
          <ac:spMkLst>
            <pc:docMk/>
            <pc:sldMk cId="2609627996" sldId="276"/>
            <ac:spMk id="2" creationId="{4E58B637-7E0D-72DF-7A76-822E0FD4B119}"/>
          </ac:spMkLst>
        </pc:spChg>
        <pc:spChg chg="mod">
          <ac:chgData name="Maciej Ziomber" userId="8534d74f-3a3c-4c37-ae08-19dbd6ca20e3" providerId="ADAL" clId="{6337B377-8DB9-40AE-8B6D-D4D1FA939182}" dt="2024-04-01T16:12:54.135" v="872" actId="1076"/>
          <ac:spMkLst>
            <pc:docMk/>
            <pc:sldMk cId="2609627996" sldId="276"/>
            <ac:spMk id="3" creationId="{3D25C88D-4385-BC11-ACA8-4276C851134D}"/>
          </ac:spMkLst>
        </pc:spChg>
        <pc:spChg chg="add mod">
          <ac:chgData name="Maciej Ziomber" userId="8534d74f-3a3c-4c37-ae08-19dbd6ca20e3" providerId="ADAL" clId="{6337B377-8DB9-40AE-8B6D-D4D1FA939182}" dt="2024-03-31T01:44:38.611" v="331" actId="1076"/>
          <ac:spMkLst>
            <pc:docMk/>
            <pc:sldMk cId="2609627996" sldId="276"/>
            <ac:spMk id="4" creationId="{38579308-ADD0-B2B6-23A9-191F6677155D}"/>
          </ac:spMkLst>
        </pc:spChg>
        <pc:spChg chg="add mod">
          <ac:chgData name="Maciej Ziomber" userId="8534d74f-3a3c-4c37-ae08-19dbd6ca20e3" providerId="ADAL" clId="{6337B377-8DB9-40AE-8B6D-D4D1FA939182}" dt="2024-03-31T02:20:32.586" v="619" actId="1076"/>
          <ac:spMkLst>
            <pc:docMk/>
            <pc:sldMk cId="2609627996" sldId="276"/>
            <ac:spMk id="5" creationId="{120196F4-C267-5D6E-BAAB-CDED5827659F}"/>
          </ac:spMkLst>
        </pc:spChg>
        <pc:spChg chg="add mod">
          <ac:chgData name="Maciej Ziomber" userId="8534d74f-3a3c-4c37-ae08-19dbd6ca20e3" providerId="ADAL" clId="{6337B377-8DB9-40AE-8B6D-D4D1FA939182}" dt="2024-04-01T17:12:07.891" v="1031" actId="1076"/>
          <ac:spMkLst>
            <pc:docMk/>
            <pc:sldMk cId="2609627996" sldId="276"/>
            <ac:spMk id="6" creationId="{8752140C-8B7E-697F-4AC9-C8F2D2C4341B}"/>
          </ac:spMkLst>
        </pc:spChg>
        <pc:spChg chg="add mod">
          <ac:chgData name="Maciej Ziomber" userId="8534d74f-3a3c-4c37-ae08-19dbd6ca20e3" providerId="ADAL" clId="{6337B377-8DB9-40AE-8B6D-D4D1FA939182}" dt="2024-04-01T16:14:31.470" v="926" actId="1076"/>
          <ac:spMkLst>
            <pc:docMk/>
            <pc:sldMk cId="2609627996" sldId="276"/>
            <ac:spMk id="10" creationId="{2726828C-C785-0B34-A68E-340FE2E7EB31}"/>
          </ac:spMkLst>
        </pc:spChg>
        <pc:spChg chg="add del mod">
          <ac:chgData name="Maciej Ziomber" userId="8534d74f-3a3c-4c37-ae08-19dbd6ca20e3" providerId="ADAL" clId="{6337B377-8DB9-40AE-8B6D-D4D1FA939182}" dt="2024-03-31T02:00:04.073" v="386" actId="21"/>
          <ac:spMkLst>
            <pc:docMk/>
            <pc:sldMk cId="2609627996" sldId="276"/>
            <ac:spMk id="10" creationId="{B3DD441A-5442-40A4-ABB9-62606F7C3E11}"/>
          </ac:spMkLst>
        </pc:spChg>
        <pc:spChg chg="add mod">
          <ac:chgData name="Maciej Ziomber" userId="8534d74f-3a3c-4c37-ae08-19dbd6ca20e3" providerId="ADAL" clId="{6337B377-8DB9-40AE-8B6D-D4D1FA939182}" dt="2024-04-01T17:10:20.115" v="951" actId="1076"/>
          <ac:spMkLst>
            <pc:docMk/>
            <pc:sldMk cId="2609627996" sldId="276"/>
            <ac:spMk id="12" creationId="{42DEFDF3-414C-3AF5-4F8F-31B0AEE0F2CB}"/>
          </ac:spMkLst>
        </pc:spChg>
        <pc:spChg chg="add mod">
          <ac:chgData name="Maciej Ziomber" userId="8534d74f-3a3c-4c37-ae08-19dbd6ca20e3" providerId="ADAL" clId="{6337B377-8DB9-40AE-8B6D-D4D1FA939182}" dt="2024-03-31T01:58:43.152" v="379" actId="1076"/>
          <ac:spMkLst>
            <pc:docMk/>
            <pc:sldMk cId="2609627996" sldId="276"/>
            <ac:spMk id="14" creationId="{ADD4DAC8-3749-F6C0-DD58-23766BB31FC2}"/>
          </ac:spMkLst>
        </pc:spChg>
        <pc:spChg chg="add del mod">
          <ac:chgData name="Maciej Ziomber" userId="8534d74f-3a3c-4c37-ae08-19dbd6ca20e3" providerId="ADAL" clId="{6337B377-8DB9-40AE-8B6D-D4D1FA939182}" dt="2024-03-31T01:58:12.491" v="373"/>
          <ac:spMkLst>
            <pc:docMk/>
            <pc:sldMk cId="2609627996" sldId="276"/>
            <ac:spMk id="15" creationId="{A6A4DA05-F3AB-E04B-342F-A534F3D4928B}"/>
          </ac:spMkLst>
        </pc:spChg>
        <pc:spChg chg="add mod">
          <ac:chgData name="Maciej Ziomber" userId="8534d74f-3a3c-4c37-ae08-19dbd6ca20e3" providerId="ADAL" clId="{6337B377-8DB9-40AE-8B6D-D4D1FA939182}" dt="2024-04-08T23:07:53.329" v="1391" actId="20577"/>
          <ac:spMkLst>
            <pc:docMk/>
            <pc:sldMk cId="2609627996" sldId="276"/>
            <ac:spMk id="16" creationId="{EBB0F7F8-93D1-D47A-C751-9BD1A142148F}"/>
          </ac:spMkLst>
        </pc:spChg>
        <pc:spChg chg="add mod">
          <ac:chgData name="Maciej Ziomber" userId="8534d74f-3a3c-4c37-ae08-19dbd6ca20e3" providerId="ADAL" clId="{6337B377-8DB9-40AE-8B6D-D4D1FA939182}" dt="2024-03-31T01:58:52.566" v="382" actId="1076"/>
          <ac:spMkLst>
            <pc:docMk/>
            <pc:sldMk cId="2609627996" sldId="276"/>
            <ac:spMk id="17" creationId="{ECE6EF90-3D45-F904-1A3F-F77A5FCEDD63}"/>
          </ac:spMkLst>
        </pc:spChg>
        <pc:spChg chg="add mod">
          <ac:chgData name="Maciej Ziomber" userId="8534d74f-3a3c-4c37-ae08-19dbd6ca20e3" providerId="ADAL" clId="{6337B377-8DB9-40AE-8B6D-D4D1FA939182}" dt="2024-04-01T17:12:13.754" v="1032" actId="1076"/>
          <ac:spMkLst>
            <pc:docMk/>
            <pc:sldMk cId="2609627996" sldId="276"/>
            <ac:spMk id="19" creationId="{0517A248-FBFB-E8A9-87AC-0F2FF7EB39EF}"/>
          </ac:spMkLst>
        </pc:spChg>
        <pc:spChg chg="add del mod">
          <ac:chgData name="Maciej Ziomber" userId="8534d74f-3a3c-4c37-ae08-19dbd6ca20e3" providerId="ADAL" clId="{6337B377-8DB9-40AE-8B6D-D4D1FA939182}" dt="2024-03-31T02:01:15.702" v="390" actId="11529"/>
          <ac:spMkLst>
            <pc:docMk/>
            <pc:sldMk cId="2609627996" sldId="276"/>
            <ac:spMk id="19" creationId="{81EE70EB-3B2F-07CB-A42E-75CED6058840}"/>
          </ac:spMkLst>
        </pc:spChg>
        <pc:spChg chg="add mod">
          <ac:chgData name="Maciej Ziomber" userId="8534d74f-3a3c-4c37-ae08-19dbd6ca20e3" providerId="ADAL" clId="{6337B377-8DB9-40AE-8B6D-D4D1FA939182}" dt="2024-03-31T02:02:03.236" v="398" actId="1076"/>
          <ac:spMkLst>
            <pc:docMk/>
            <pc:sldMk cId="2609627996" sldId="276"/>
            <ac:spMk id="23" creationId="{E26CDAA4-C2C9-89E3-34DE-80F541E899C6}"/>
          </ac:spMkLst>
        </pc:spChg>
        <pc:spChg chg="add del mod">
          <ac:chgData name="Maciej Ziomber" userId="8534d74f-3a3c-4c37-ae08-19dbd6ca20e3" providerId="ADAL" clId="{6337B377-8DB9-40AE-8B6D-D4D1FA939182}" dt="2024-03-31T02:23:49.051" v="624"/>
          <ac:spMkLst>
            <pc:docMk/>
            <pc:sldMk cId="2609627996" sldId="276"/>
            <ac:spMk id="25" creationId="{165FC51B-2367-DF39-F0DC-4EA7D7641C07}"/>
          </ac:spMkLst>
        </pc:spChg>
        <pc:spChg chg="add mod">
          <ac:chgData name="Maciej Ziomber" userId="8534d74f-3a3c-4c37-ae08-19dbd6ca20e3" providerId="ADAL" clId="{6337B377-8DB9-40AE-8B6D-D4D1FA939182}" dt="2024-03-31T02:26:19.327" v="793" actId="1076"/>
          <ac:spMkLst>
            <pc:docMk/>
            <pc:sldMk cId="2609627996" sldId="276"/>
            <ac:spMk id="26" creationId="{FBC2C112-F168-099F-447B-663859B9D3C2}"/>
          </ac:spMkLst>
        </pc:spChg>
        <pc:spChg chg="mod">
          <ac:chgData name="Maciej Ziomber" userId="8534d74f-3a3c-4c37-ae08-19dbd6ca20e3" providerId="ADAL" clId="{6337B377-8DB9-40AE-8B6D-D4D1FA939182}" dt="2024-04-08T23:51:00.575" v="1555" actId="404"/>
          <ac:spMkLst>
            <pc:docMk/>
            <pc:sldMk cId="2609627996" sldId="276"/>
            <ac:spMk id="104" creationId="{C799CE82-C331-FE5B-0689-792F3D74F5B4}"/>
          </ac:spMkLst>
        </pc:spChg>
        <pc:spChg chg="del mod">
          <ac:chgData name="Maciej Ziomber" userId="8534d74f-3a3c-4c37-ae08-19dbd6ca20e3" providerId="ADAL" clId="{6337B377-8DB9-40AE-8B6D-D4D1FA939182}" dt="2024-03-31T01:42:46.999" v="290" actId="21"/>
          <ac:spMkLst>
            <pc:docMk/>
            <pc:sldMk cId="2609627996" sldId="276"/>
            <ac:spMk id="105" creationId="{08E383DA-CA52-5669-C341-F074E09FE26D}"/>
          </ac:spMkLst>
        </pc:spChg>
        <pc:spChg chg="mod">
          <ac:chgData name="Maciej Ziomber" userId="8534d74f-3a3c-4c37-ae08-19dbd6ca20e3" providerId="ADAL" clId="{6337B377-8DB9-40AE-8B6D-D4D1FA939182}" dt="2024-03-31T01:43:40.159" v="311" actId="20577"/>
          <ac:spMkLst>
            <pc:docMk/>
            <pc:sldMk cId="2609627996" sldId="276"/>
            <ac:spMk id="108" creationId="{42818207-5141-4383-9528-8A2FC3AB743F}"/>
          </ac:spMkLst>
        </pc:spChg>
        <pc:graphicFrameChg chg="add mod modGraphic">
          <ac:chgData name="Maciej Ziomber" userId="8534d74f-3a3c-4c37-ae08-19dbd6ca20e3" providerId="ADAL" clId="{6337B377-8DB9-40AE-8B6D-D4D1FA939182}" dt="2024-03-31T03:22:56.508" v="831" actId="20577"/>
          <ac:graphicFrameMkLst>
            <pc:docMk/>
            <pc:sldMk cId="2609627996" sldId="276"/>
            <ac:graphicFrameMk id="24" creationId="{6A9FA433-2BBD-E5DA-94A2-E9C255059B0F}"/>
          </ac:graphicFrameMkLst>
        </pc:graphicFrameChg>
        <pc:picChg chg="add del mod">
          <ac:chgData name="Maciej Ziomber" userId="8534d74f-3a3c-4c37-ae08-19dbd6ca20e3" providerId="ADAL" clId="{6337B377-8DB9-40AE-8B6D-D4D1FA939182}" dt="2024-03-31T01:46:00.496" v="334" actId="478"/>
          <ac:picMkLst>
            <pc:docMk/>
            <pc:sldMk cId="2609627996" sldId="276"/>
            <ac:picMk id="3" creationId="{58E2C68F-5279-0795-0943-2C470424B141}"/>
          </ac:picMkLst>
        </pc:picChg>
        <pc:picChg chg="add mod">
          <ac:chgData name="Maciej Ziomber" userId="8534d74f-3a3c-4c37-ae08-19dbd6ca20e3" providerId="ADAL" clId="{6337B377-8DB9-40AE-8B6D-D4D1FA939182}" dt="2024-03-31T01:56:15.227" v="340" actId="1076"/>
          <ac:picMkLst>
            <pc:docMk/>
            <pc:sldMk cId="2609627996" sldId="276"/>
            <ac:picMk id="7" creationId="{828EE2A3-6CFA-3022-37F6-025B5BF10F9C}"/>
          </ac:picMkLst>
        </pc:picChg>
        <pc:picChg chg="mod">
          <ac:chgData name="Maciej Ziomber" userId="8534d74f-3a3c-4c37-ae08-19dbd6ca20e3" providerId="ADAL" clId="{6337B377-8DB9-40AE-8B6D-D4D1FA939182}" dt="2024-04-01T16:11:56.180" v="864" actId="1076"/>
          <ac:picMkLst>
            <pc:docMk/>
            <pc:sldMk cId="2609627996" sldId="276"/>
            <ac:picMk id="103" creationId="{278FE0DE-16E3-9E8A-0EE8-465C7CDED44B}"/>
          </ac:picMkLst>
        </pc:picChg>
        <pc:picChg chg="add mod">
          <ac:chgData name="Maciej Ziomber" userId="8534d74f-3a3c-4c37-ae08-19dbd6ca20e3" providerId="ADAL" clId="{6337B377-8DB9-40AE-8B6D-D4D1FA939182}" dt="2024-04-09T04:31:55.302" v="1584" actId="1076"/>
          <ac:picMkLst>
            <pc:docMk/>
            <pc:sldMk cId="2609627996" sldId="276"/>
            <ac:picMk id="1026" creationId="{5D56F1D0-EF2C-8020-585E-21C13EDF8D25}"/>
          </ac:picMkLst>
        </pc:picChg>
        <pc:inkChg chg="add del">
          <ac:chgData name="Maciej Ziomber" userId="8534d74f-3a3c-4c37-ae08-19dbd6ca20e3" providerId="ADAL" clId="{6337B377-8DB9-40AE-8B6D-D4D1FA939182}" dt="2024-03-31T01:59:56.742" v="384" actId="34122"/>
          <ac:inkMkLst>
            <pc:docMk/>
            <pc:sldMk cId="2609627996" sldId="276"/>
            <ac:inkMk id="18" creationId="{184EBB1C-A5CA-ABE7-21FD-0BAD7C1D4AD2}"/>
          </ac:inkMkLst>
        </pc:inkChg>
        <pc:cxnChg chg="add mod">
          <ac:chgData name="Maciej Ziomber" userId="8534d74f-3a3c-4c37-ae08-19dbd6ca20e3" providerId="ADAL" clId="{6337B377-8DB9-40AE-8B6D-D4D1FA939182}" dt="2024-03-31T01:55:37.493" v="339" actId="13822"/>
          <ac:cxnSpMkLst>
            <pc:docMk/>
            <pc:sldMk cId="2609627996" sldId="276"/>
            <ac:cxnSpMk id="9" creationId="{078518E8-DDF1-9F94-E2F2-502A97F6E0CF}"/>
          </ac:cxnSpMkLst>
        </pc:cxnChg>
        <pc:cxnChg chg="add mod">
          <ac:chgData name="Maciej Ziomber" userId="8534d74f-3a3c-4c37-ae08-19dbd6ca20e3" providerId="ADAL" clId="{6337B377-8DB9-40AE-8B6D-D4D1FA939182}" dt="2024-03-31T01:56:38.897" v="343" actId="13822"/>
          <ac:cxnSpMkLst>
            <pc:docMk/>
            <pc:sldMk cId="2609627996" sldId="276"/>
            <ac:cxnSpMk id="13" creationId="{CFEE8E84-5881-A8B2-E0EE-58DE66D681A5}"/>
          </ac:cxnSpMkLst>
        </pc:cxnChg>
        <pc:cxnChg chg="add mod">
          <ac:chgData name="Maciej Ziomber" userId="8534d74f-3a3c-4c37-ae08-19dbd6ca20e3" providerId="ADAL" clId="{6337B377-8DB9-40AE-8B6D-D4D1FA939182}" dt="2024-03-31T02:01:44.020" v="393" actId="1076"/>
          <ac:cxnSpMkLst>
            <pc:docMk/>
            <pc:sldMk cId="2609627996" sldId="276"/>
            <ac:cxnSpMk id="22" creationId="{CE5889CF-CB73-46B9-37D8-D838E3BA1145}"/>
          </ac:cxnSpMkLst>
        </pc:cxnChg>
      </pc:sldChg>
      <pc:sldChg chg="addSp delSp modSp mod">
        <pc:chgData name="Maciej Ziomber" userId="8534d74f-3a3c-4c37-ae08-19dbd6ca20e3" providerId="ADAL" clId="{6337B377-8DB9-40AE-8B6D-D4D1FA939182}" dt="2024-04-08T23:03:51.634" v="1312" actId="20577"/>
        <pc:sldMkLst>
          <pc:docMk/>
          <pc:sldMk cId="872260754" sldId="280"/>
        </pc:sldMkLst>
        <pc:spChg chg="mod">
          <ac:chgData name="Maciej Ziomber" userId="8534d74f-3a3c-4c37-ae08-19dbd6ca20e3" providerId="ADAL" clId="{6337B377-8DB9-40AE-8B6D-D4D1FA939182}" dt="2024-03-30T06:42:01.240" v="48" actId="1076"/>
          <ac:spMkLst>
            <pc:docMk/>
            <pc:sldMk cId="872260754" sldId="280"/>
            <ac:spMk id="104" creationId="{FE69ECCB-5409-DD72-D9BE-3A5291E1B85C}"/>
          </ac:spMkLst>
        </pc:spChg>
        <pc:spChg chg="del mod">
          <ac:chgData name="Maciej Ziomber" userId="8534d74f-3a3c-4c37-ae08-19dbd6ca20e3" providerId="ADAL" clId="{6337B377-8DB9-40AE-8B6D-D4D1FA939182}" dt="2024-03-30T06:37:28.952" v="1" actId="478"/>
          <ac:spMkLst>
            <pc:docMk/>
            <pc:sldMk cId="872260754" sldId="280"/>
            <ac:spMk id="105" creationId="{0FB33BEC-9326-9E54-8B8E-4C3286E129B9}"/>
          </ac:spMkLst>
        </pc:spChg>
        <pc:spChg chg="mod">
          <ac:chgData name="Maciej Ziomber" userId="8534d74f-3a3c-4c37-ae08-19dbd6ca20e3" providerId="ADAL" clId="{6337B377-8DB9-40AE-8B6D-D4D1FA939182}" dt="2024-03-30T06:39:16.275" v="34" actId="20577"/>
          <ac:spMkLst>
            <pc:docMk/>
            <pc:sldMk cId="872260754" sldId="280"/>
            <ac:spMk id="108" creationId="{31A51024-E993-8BB3-9C80-5DA965C74458}"/>
          </ac:spMkLst>
        </pc:spChg>
        <pc:graphicFrameChg chg="add del mod modGraphic">
          <ac:chgData name="Maciej Ziomber" userId="8534d74f-3a3c-4c37-ae08-19dbd6ca20e3" providerId="ADAL" clId="{6337B377-8DB9-40AE-8B6D-D4D1FA939182}" dt="2024-04-08T23:03:08.537" v="1290" actId="20577"/>
          <ac:graphicFrameMkLst>
            <pc:docMk/>
            <pc:sldMk cId="872260754" sldId="280"/>
            <ac:graphicFrameMk id="2" creationId="{F4A057D5-C923-6845-6F0C-702D6D4FA9F4}"/>
          </ac:graphicFrameMkLst>
        </pc:graphicFrameChg>
        <pc:graphicFrameChg chg="add mod modGraphic">
          <ac:chgData name="Maciej Ziomber" userId="8534d74f-3a3c-4c37-ae08-19dbd6ca20e3" providerId="ADAL" clId="{6337B377-8DB9-40AE-8B6D-D4D1FA939182}" dt="2024-04-08T23:03:51.634" v="1312" actId="20577"/>
          <ac:graphicFrameMkLst>
            <pc:docMk/>
            <pc:sldMk cId="872260754" sldId="280"/>
            <ac:graphicFrameMk id="3" creationId="{26414244-6ABE-C668-221F-CCAD2F61B885}"/>
          </ac:graphicFrameMkLst>
        </pc:graphicFrameChg>
        <pc:graphicFrameChg chg="add mod modGraphic">
          <ac:chgData name="Maciej Ziomber" userId="8534d74f-3a3c-4c37-ae08-19dbd6ca20e3" providerId="ADAL" clId="{6337B377-8DB9-40AE-8B6D-D4D1FA939182}" dt="2024-04-08T22:59:24.662" v="1134" actId="1076"/>
          <ac:graphicFrameMkLst>
            <pc:docMk/>
            <pc:sldMk cId="872260754" sldId="280"/>
            <ac:graphicFrameMk id="4" creationId="{DE66B12E-1619-494F-50A1-E62C901794F9}"/>
          </ac:graphicFrameMkLst>
        </pc:graphicFrameChg>
        <pc:picChg chg="mod">
          <ac:chgData name="Maciej Ziomber" userId="8534d74f-3a3c-4c37-ae08-19dbd6ca20e3" providerId="ADAL" clId="{6337B377-8DB9-40AE-8B6D-D4D1FA939182}" dt="2024-03-30T06:47:02.952" v="153" actId="14100"/>
          <ac:picMkLst>
            <pc:docMk/>
            <pc:sldMk cId="872260754" sldId="280"/>
            <ac:picMk id="103" creationId="{4AD5D492-2B65-FFAA-F477-4004B9E24A8A}"/>
          </ac:picMkLst>
        </pc:picChg>
      </pc:sldChg>
      <pc:sldChg chg="addSp delSp modSp mod">
        <pc:chgData name="Maciej Ziomber" userId="8534d74f-3a3c-4c37-ae08-19dbd6ca20e3" providerId="ADAL" clId="{6337B377-8DB9-40AE-8B6D-D4D1FA939182}" dt="2024-04-09T00:42:53.682" v="1583" actId="1076"/>
        <pc:sldMkLst>
          <pc:docMk/>
          <pc:sldMk cId="1937225192" sldId="292"/>
        </pc:sldMkLst>
        <pc:spChg chg="del">
          <ac:chgData name="Maciej Ziomber" userId="8534d74f-3a3c-4c37-ae08-19dbd6ca20e3" providerId="ADAL" clId="{6337B377-8DB9-40AE-8B6D-D4D1FA939182}" dt="2024-04-08T23:05:29.239" v="1320" actId="21"/>
          <ac:spMkLst>
            <pc:docMk/>
            <pc:sldMk cId="1937225192" sldId="292"/>
            <ac:spMk id="3" creationId="{00E61E4F-E9BF-1298-AD24-F440813CF019}"/>
          </ac:spMkLst>
        </pc:spChg>
        <pc:spChg chg="add mod">
          <ac:chgData name="Maciej Ziomber" userId="8534d74f-3a3c-4c37-ae08-19dbd6ca20e3" providerId="ADAL" clId="{6337B377-8DB9-40AE-8B6D-D4D1FA939182}" dt="2024-04-08T23:49:15.515" v="1540" actId="1076"/>
          <ac:spMkLst>
            <pc:docMk/>
            <pc:sldMk cId="1937225192" sldId="292"/>
            <ac:spMk id="3" creationId="{03949923-4570-010F-0550-0B39734A3330}"/>
          </ac:spMkLst>
        </pc:spChg>
        <pc:spChg chg="del">
          <ac:chgData name="Maciej Ziomber" userId="8534d74f-3a3c-4c37-ae08-19dbd6ca20e3" providerId="ADAL" clId="{6337B377-8DB9-40AE-8B6D-D4D1FA939182}" dt="2024-04-08T23:05:26.235" v="1319" actId="21"/>
          <ac:spMkLst>
            <pc:docMk/>
            <pc:sldMk cId="1937225192" sldId="292"/>
            <ac:spMk id="5" creationId="{3C4BC390-3E09-2C33-F4D3-8200260383B2}"/>
          </ac:spMkLst>
        </pc:spChg>
        <pc:spChg chg="mod">
          <ac:chgData name="Maciej Ziomber" userId="8534d74f-3a3c-4c37-ae08-19dbd6ca20e3" providerId="ADAL" clId="{6337B377-8DB9-40AE-8B6D-D4D1FA939182}" dt="2024-04-09T00:19:33.683" v="1580" actId="1076"/>
          <ac:spMkLst>
            <pc:docMk/>
            <pc:sldMk cId="1937225192" sldId="292"/>
            <ac:spMk id="9" creationId="{74784031-D96C-4092-9A63-17AAF6ECCE86}"/>
          </ac:spMkLst>
        </pc:spChg>
        <pc:spChg chg="mod">
          <ac:chgData name="Maciej Ziomber" userId="8534d74f-3a3c-4c37-ae08-19dbd6ca20e3" providerId="ADAL" clId="{6337B377-8DB9-40AE-8B6D-D4D1FA939182}" dt="2024-04-08T23:58:42.908" v="1578" actId="20577"/>
          <ac:spMkLst>
            <pc:docMk/>
            <pc:sldMk cId="1937225192" sldId="292"/>
            <ac:spMk id="108" creationId="{6C1A2648-5D73-0181-DCAE-A8E2B0CB9D9A}"/>
          </ac:spMkLst>
        </pc:spChg>
        <pc:graphicFrameChg chg="add mod modGraphic">
          <ac:chgData name="Maciej Ziomber" userId="8534d74f-3a3c-4c37-ae08-19dbd6ca20e3" providerId="ADAL" clId="{6337B377-8DB9-40AE-8B6D-D4D1FA939182}" dt="2024-04-08T23:55:10.686" v="1566" actId="14734"/>
          <ac:graphicFrameMkLst>
            <pc:docMk/>
            <pc:sldMk cId="1937225192" sldId="292"/>
            <ac:graphicFrameMk id="2" creationId="{8694056C-2968-3616-0BD5-448AE6CFB224}"/>
          </ac:graphicFrameMkLst>
        </pc:graphicFrameChg>
        <pc:graphicFrameChg chg="add mod">
          <ac:chgData name="Maciej Ziomber" userId="8534d74f-3a3c-4c37-ae08-19dbd6ca20e3" providerId="ADAL" clId="{6337B377-8DB9-40AE-8B6D-D4D1FA939182}" dt="2024-04-08T23:04:43.604" v="1313"/>
          <ac:graphicFrameMkLst>
            <pc:docMk/>
            <pc:sldMk cId="1937225192" sldId="292"/>
            <ac:graphicFrameMk id="2" creationId="{F4A057D5-C923-6845-6F0C-702D6D4FA9F4}"/>
          </ac:graphicFrameMkLst>
        </pc:graphicFrameChg>
        <pc:graphicFrameChg chg="add mod modGraphic">
          <ac:chgData name="Maciej Ziomber" userId="8534d74f-3a3c-4c37-ae08-19dbd6ca20e3" providerId="ADAL" clId="{6337B377-8DB9-40AE-8B6D-D4D1FA939182}" dt="2024-04-08T23:52:55.121" v="1562" actId="1076"/>
          <ac:graphicFrameMkLst>
            <pc:docMk/>
            <pc:sldMk cId="1937225192" sldId="292"/>
            <ac:graphicFrameMk id="4" creationId="{674163FC-D0CD-1CFE-EE09-44B1B47BD0B3}"/>
          </ac:graphicFrameMkLst>
        </pc:graphicFrameChg>
        <pc:graphicFrameChg chg="add mod">
          <ac:chgData name="Maciej Ziomber" userId="8534d74f-3a3c-4c37-ae08-19dbd6ca20e3" providerId="ADAL" clId="{6337B377-8DB9-40AE-8B6D-D4D1FA939182}" dt="2024-04-08T23:53:01.374" v="1563" actId="1076"/>
          <ac:graphicFrameMkLst>
            <pc:docMk/>
            <pc:sldMk cId="1937225192" sldId="292"/>
            <ac:graphicFrameMk id="5" creationId="{F111B5F6-4EDA-997F-7989-F30136D982C4}"/>
          </ac:graphicFrameMkLst>
        </pc:graphicFrameChg>
        <pc:graphicFrameChg chg="add mod modGraphic">
          <ac:chgData name="Maciej Ziomber" userId="8534d74f-3a3c-4c37-ae08-19dbd6ca20e3" providerId="ADAL" clId="{6337B377-8DB9-40AE-8B6D-D4D1FA939182}" dt="2024-04-08T23:52:46.874" v="1560" actId="1076"/>
          <ac:graphicFrameMkLst>
            <pc:docMk/>
            <pc:sldMk cId="1937225192" sldId="292"/>
            <ac:graphicFrameMk id="6" creationId="{3D307262-CF27-53D6-7C40-A2767EA7342B}"/>
          </ac:graphicFrameMkLst>
        </pc:graphicFrameChg>
        <pc:graphicFrameChg chg="add mod modGraphic">
          <ac:chgData name="Maciej Ziomber" userId="8534d74f-3a3c-4c37-ae08-19dbd6ca20e3" providerId="ADAL" clId="{6337B377-8DB9-40AE-8B6D-D4D1FA939182}" dt="2024-04-08T23:55:04.040" v="1564" actId="1076"/>
          <ac:graphicFrameMkLst>
            <pc:docMk/>
            <pc:sldMk cId="1937225192" sldId="292"/>
            <ac:graphicFrameMk id="7" creationId="{A3291D07-D934-D126-C02C-C8264C1F9704}"/>
          </ac:graphicFrameMkLst>
        </pc:graphicFrameChg>
        <pc:graphicFrameChg chg="add mod modGraphic">
          <ac:chgData name="Maciej Ziomber" userId="8534d74f-3a3c-4c37-ae08-19dbd6ca20e3" providerId="ADAL" clId="{6337B377-8DB9-40AE-8B6D-D4D1FA939182}" dt="2024-04-08T23:52:50.823" v="1561" actId="1076"/>
          <ac:graphicFrameMkLst>
            <pc:docMk/>
            <pc:sldMk cId="1937225192" sldId="292"/>
            <ac:graphicFrameMk id="8" creationId="{0115B05E-18A5-DCF8-6E36-FB9B9E57A018}"/>
          </ac:graphicFrameMkLst>
        </pc:graphicFrameChg>
        <pc:graphicFrameChg chg="del mod">
          <ac:chgData name="Maciej Ziomber" userId="8534d74f-3a3c-4c37-ae08-19dbd6ca20e3" providerId="ADAL" clId="{6337B377-8DB9-40AE-8B6D-D4D1FA939182}" dt="2024-04-08T23:48:13.601" v="1530" actId="478"/>
          <ac:graphicFrameMkLst>
            <pc:docMk/>
            <pc:sldMk cId="1937225192" sldId="292"/>
            <ac:graphicFrameMk id="28" creationId="{C9332686-F93E-4101-8E01-2219DF3F166A}"/>
          </ac:graphicFrameMkLst>
        </pc:graphicFrameChg>
        <pc:picChg chg="add mod">
          <ac:chgData name="Maciej Ziomber" userId="8534d74f-3a3c-4c37-ae08-19dbd6ca20e3" providerId="ADAL" clId="{6337B377-8DB9-40AE-8B6D-D4D1FA939182}" dt="2024-04-09T00:42:53.682" v="1583" actId="1076"/>
          <ac:picMkLst>
            <pc:docMk/>
            <pc:sldMk cId="1937225192" sldId="292"/>
            <ac:picMk id="1026" creationId="{96E24002-B796-4C03-8064-CE93F38A143E}"/>
          </ac:picMkLst>
        </pc:picChg>
      </pc:sldChg>
    </pc:docChg>
  </pc:docChgLst>
  <pc:docChgLst>
    <pc:chgData name="Courtney Hiatt" userId="e1c72af6-b4b7-4fb8-ba70-8df631066279" providerId="ADAL" clId="{9A2411EA-4A4A-4AC8-BC49-AA065F614F64}"/>
    <pc:docChg chg="custSel addSld delSld modSld sldOrd modSection">
      <pc:chgData name="Courtney Hiatt" userId="e1c72af6-b4b7-4fb8-ba70-8df631066279" providerId="ADAL" clId="{9A2411EA-4A4A-4AC8-BC49-AA065F614F64}" dt="2024-04-09T00:05:32.698" v="1105" actId="21"/>
      <pc:docMkLst>
        <pc:docMk/>
      </pc:docMkLst>
      <pc:sldChg chg="addSp delSp modSp mod">
        <pc:chgData name="Courtney Hiatt" userId="e1c72af6-b4b7-4fb8-ba70-8df631066279" providerId="ADAL" clId="{9A2411EA-4A4A-4AC8-BC49-AA065F614F64}" dt="2024-04-02T00:04:05.289" v="923" actId="1076"/>
        <pc:sldMkLst>
          <pc:docMk/>
          <pc:sldMk cId="0" sldId="275"/>
        </pc:sldMkLst>
        <pc:spChg chg="add mod">
          <ac:chgData name="Courtney Hiatt" userId="e1c72af6-b4b7-4fb8-ba70-8df631066279" providerId="ADAL" clId="{9A2411EA-4A4A-4AC8-BC49-AA065F614F64}" dt="2024-04-02T00:04:05.289" v="923" actId="1076"/>
          <ac:spMkLst>
            <pc:docMk/>
            <pc:sldMk cId="0" sldId="275"/>
            <ac:spMk id="2" creationId="{6BE3F583-3719-3256-BECE-834B814AB12D}"/>
          </ac:spMkLst>
        </pc:spChg>
        <pc:spChg chg="del">
          <ac:chgData name="Courtney Hiatt" userId="e1c72af6-b4b7-4fb8-ba70-8df631066279" providerId="ADAL" clId="{9A2411EA-4A4A-4AC8-BC49-AA065F614F64}" dt="2024-04-02T00:04:01.811" v="922" actId="21"/>
          <ac:spMkLst>
            <pc:docMk/>
            <pc:sldMk cId="0" sldId="275"/>
            <ac:spMk id="377" creationId="{00000000-0000-0000-0000-000000000000}"/>
          </ac:spMkLst>
        </pc:spChg>
      </pc:sldChg>
      <pc:sldChg chg="modSp mod">
        <pc:chgData name="Courtney Hiatt" userId="e1c72af6-b4b7-4fb8-ba70-8df631066279" providerId="ADAL" clId="{9A2411EA-4A4A-4AC8-BC49-AA065F614F64}" dt="2024-04-09T00:02:23.187" v="1085" actId="20577"/>
        <pc:sldMkLst>
          <pc:docMk/>
          <pc:sldMk cId="2609627996" sldId="276"/>
        </pc:sldMkLst>
        <pc:spChg chg="mod">
          <ac:chgData name="Courtney Hiatt" userId="e1c72af6-b4b7-4fb8-ba70-8df631066279" providerId="ADAL" clId="{9A2411EA-4A4A-4AC8-BC49-AA065F614F64}" dt="2024-04-09T00:02:23.187" v="1085" actId="20577"/>
          <ac:spMkLst>
            <pc:docMk/>
            <pc:sldMk cId="2609627996" sldId="276"/>
            <ac:spMk id="108" creationId="{42818207-5141-4383-9528-8A2FC3AB743F}"/>
          </ac:spMkLst>
        </pc:spChg>
      </pc:sldChg>
      <pc:sldChg chg="addSp modSp mod ord">
        <pc:chgData name="Courtney Hiatt" userId="e1c72af6-b4b7-4fb8-ba70-8df631066279" providerId="ADAL" clId="{9A2411EA-4A4A-4AC8-BC49-AA065F614F64}" dt="2024-04-09T00:01:58.750" v="1075" actId="20577"/>
        <pc:sldMkLst>
          <pc:docMk/>
          <pc:sldMk cId="1687813950" sldId="277"/>
        </pc:sldMkLst>
        <pc:spChg chg="add mod">
          <ac:chgData name="Courtney Hiatt" userId="e1c72af6-b4b7-4fb8-ba70-8df631066279" providerId="ADAL" clId="{9A2411EA-4A4A-4AC8-BC49-AA065F614F64}" dt="2024-03-31T21:25:55.855" v="263" actId="14100"/>
          <ac:spMkLst>
            <pc:docMk/>
            <pc:sldMk cId="1687813950" sldId="277"/>
            <ac:spMk id="3" creationId="{A647178B-6A0D-E0E4-1687-767B73200EBC}"/>
          </ac:spMkLst>
        </pc:spChg>
        <pc:spChg chg="add mod">
          <ac:chgData name="Courtney Hiatt" userId="e1c72af6-b4b7-4fb8-ba70-8df631066279" providerId="ADAL" clId="{9A2411EA-4A4A-4AC8-BC49-AA065F614F64}" dt="2024-04-02T00:21:48.140" v="1015" actId="20577"/>
          <ac:spMkLst>
            <pc:docMk/>
            <pc:sldMk cId="1687813950" sldId="277"/>
            <ac:spMk id="4" creationId="{39210D66-867D-EDA9-37F1-5E2BB547D0BE}"/>
          </ac:spMkLst>
        </pc:spChg>
        <pc:spChg chg="add mod">
          <ac:chgData name="Courtney Hiatt" userId="e1c72af6-b4b7-4fb8-ba70-8df631066279" providerId="ADAL" clId="{9A2411EA-4A4A-4AC8-BC49-AA065F614F64}" dt="2024-04-02T00:21:42.351" v="1009" actId="20577"/>
          <ac:spMkLst>
            <pc:docMk/>
            <pc:sldMk cId="1687813950" sldId="277"/>
            <ac:spMk id="5" creationId="{637EB26A-39AA-E6B1-01F6-8C57B64D5508}"/>
          </ac:spMkLst>
        </pc:spChg>
        <pc:spChg chg="add mod">
          <ac:chgData name="Courtney Hiatt" userId="e1c72af6-b4b7-4fb8-ba70-8df631066279" providerId="ADAL" clId="{9A2411EA-4A4A-4AC8-BC49-AA065F614F64}" dt="2024-03-31T21:24:53.964" v="209" actId="122"/>
          <ac:spMkLst>
            <pc:docMk/>
            <pc:sldMk cId="1687813950" sldId="277"/>
            <ac:spMk id="6" creationId="{1F6E6817-9131-AF0A-DE70-9FC9457EA95D}"/>
          </ac:spMkLst>
        </pc:spChg>
        <pc:spChg chg="add mod">
          <ac:chgData name="Courtney Hiatt" userId="e1c72af6-b4b7-4fb8-ba70-8df631066279" providerId="ADAL" clId="{9A2411EA-4A4A-4AC8-BC49-AA065F614F64}" dt="2024-03-31T21:25:11.299" v="249" actId="20577"/>
          <ac:spMkLst>
            <pc:docMk/>
            <pc:sldMk cId="1687813950" sldId="277"/>
            <ac:spMk id="7" creationId="{AD16DF97-C43A-3935-BB8C-4CE638092B81}"/>
          </ac:spMkLst>
        </pc:spChg>
        <pc:spChg chg="add mod">
          <ac:chgData name="Courtney Hiatt" userId="e1c72af6-b4b7-4fb8-ba70-8df631066279" providerId="ADAL" clId="{9A2411EA-4A4A-4AC8-BC49-AA065F614F64}" dt="2024-03-31T21:25:31.820" v="259" actId="20577"/>
          <ac:spMkLst>
            <pc:docMk/>
            <pc:sldMk cId="1687813950" sldId="277"/>
            <ac:spMk id="8" creationId="{43122A36-430E-32D4-D7D6-7A97F8D97D27}"/>
          </ac:spMkLst>
        </pc:spChg>
        <pc:spChg chg="add mod">
          <ac:chgData name="Courtney Hiatt" userId="e1c72af6-b4b7-4fb8-ba70-8df631066279" providerId="ADAL" clId="{9A2411EA-4A4A-4AC8-BC49-AA065F614F64}" dt="2024-03-31T21:25:26.126" v="252"/>
          <ac:spMkLst>
            <pc:docMk/>
            <pc:sldMk cId="1687813950" sldId="277"/>
            <ac:spMk id="9" creationId="{C6126075-E8D7-1AA5-2066-651582E17449}"/>
          </ac:spMkLst>
        </pc:spChg>
        <pc:spChg chg="add mod">
          <ac:chgData name="Courtney Hiatt" userId="e1c72af6-b4b7-4fb8-ba70-8df631066279" providerId="ADAL" clId="{9A2411EA-4A4A-4AC8-BC49-AA065F614F64}" dt="2024-04-02T00:21:45.636" v="1012" actId="20577"/>
          <ac:spMkLst>
            <pc:docMk/>
            <pc:sldMk cId="1687813950" sldId="277"/>
            <ac:spMk id="10" creationId="{DEFDEBF8-6B7F-5FD5-DEB5-0509FE68358F}"/>
          </ac:spMkLst>
        </pc:spChg>
        <pc:spChg chg="mod">
          <ac:chgData name="Courtney Hiatt" userId="e1c72af6-b4b7-4fb8-ba70-8df631066279" providerId="ADAL" clId="{9A2411EA-4A4A-4AC8-BC49-AA065F614F64}" dt="2024-04-01T21:48:11.558" v="883" actId="20577"/>
          <ac:spMkLst>
            <pc:docMk/>
            <pc:sldMk cId="1687813950" sldId="277"/>
            <ac:spMk id="104" creationId="{7EB77757-ED01-0373-2607-05A998FFA1CD}"/>
          </ac:spMkLst>
        </pc:spChg>
        <pc:spChg chg="mod">
          <ac:chgData name="Courtney Hiatt" userId="e1c72af6-b4b7-4fb8-ba70-8df631066279" providerId="ADAL" clId="{9A2411EA-4A4A-4AC8-BC49-AA065F614F64}" dt="2024-03-31T21:23:47.218" v="151" actId="1076"/>
          <ac:spMkLst>
            <pc:docMk/>
            <pc:sldMk cId="1687813950" sldId="277"/>
            <ac:spMk id="105" creationId="{7342693C-5F83-C0AB-CD86-C0B3790B27B8}"/>
          </ac:spMkLst>
        </pc:spChg>
        <pc:spChg chg="mod">
          <ac:chgData name="Courtney Hiatt" userId="e1c72af6-b4b7-4fb8-ba70-8df631066279" providerId="ADAL" clId="{9A2411EA-4A4A-4AC8-BC49-AA065F614F64}" dt="2024-04-09T00:01:58.750" v="1075" actId="20577"/>
          <ac:spMkLst>
            <pc:docMk/>
            <pc:sldMk cId="1687813950" sldId="277"/>
            <ac:spMk id="108" creationId="{65A180B7-4584-91E8-6B7A-91498FBA5F23}"/>
          </ac:spMkLst>
        </pc:spChg>
      </pc:sldChg>
      <pc:sldChg chg="addSp delSp modSp mod ord">
        <pc:chgData name="Courtney Hiatt" userId="e1c72af6-b4b7-4fb8-ba70-8df631066279" providerId="ADAL" clId="{9A2411EA-4A4A-4AC8-BC49-AA065F614F64}" dt="2024-04-09T00:02:03.451" v="1077" actId="20577"/>
        <pc:sldMkLst>
          <pc:docMk/>
          <pc:sldMk cId="3248998532" sldId="278"/>
        </pc:sldMkLst>
        <pc:spChg chg="add del mod">
          <ac:chgData name="Courtney Hiatt" userId="e1c72af6-b4b7-4fb8-ba70-8df631066279" providerId="ADAL" clId="{9A2411EA-4A4A-4AC8-BC49-AA065F614F64}" dt="2024-04-08T23:07:57.735" v="1052" actId="21"/>
          <ac:spMkLst>
            <pc:docMk/>
            <pc:sldMk cId="3248998532" sldId="278"/>
            <ac:spMk id="2" creationId="{E72E9FA0-48EA-54E6-6DB9-3D5E81BB055C}"/>
          </ac:spMkLst>
        </pc:spChg>
        <pc:spChg chg="mod">
          <ac:chgData name="Courtney Hiatt" userId="e1c72af6-b4b7-4fb8-ba70-8df631066279" providerId="ADAL" clId="{9A2411EA-4A4A-4AC8-BC49-AA065F614F64}" dt="2024-03-31T21:32:12.791" v="658" actId="27636"/>
          <ac:spMkLst>
            <pc:docMk/>
            <pc:sldMk cId="3248998532" sldId="278"/>
            <ac:spMk id="104" creationId="{01D2F229-8285-7F30-C88B-FBB018A7C4BA}"/>
          </ac:spMkLst>
        </pc:spChg>
        <pc:spChg chg="del">
          <ac:chgData name="Courtney Hiatt" userId="e1c72af6-b4b7-4fb8-ba70-8df631066279" providerId="ADAL" clId="{9A2411EA-4A4A-4AC8-BC49-AA065F614F64}" dt="2024-03-31T21:28:25.662" v="513" actId="21"/>
          <ac:spMkLst>
            <pc:docMk/>
            <pc:sldMk cId="3248998532" sldId="278"/>
            <ac:spMk id="105" creationId="{2E9CBE7B-D3A0-A181-1EB0-607A5ABBF965}"/>
          </ac:spMkLst>
        </pc:spChg>
        <pc:spChg chg="mod">
          <ac:chgData name="Courtney Hiatt" userId="e1c72af6-b4b7-4fb8-ba70-8df631066279" providerId="ADAL" clId="{9A2411EA-4A4A-4AC8-BC49-AA065F614F64}" dt="2024-04-09T00:02:03.451" v="1077" actId="20577"/>
          <ac:spMkLst>
            <pc:docMk/>
            <pc:sldMk cId="3248998532" sldId="278"/>
            <ac:spMk id="108" creationId="{6C1A2648-5D73-0181-DCAE-A8E2B0CB9D9A}"/>
          </ac:spMkLst>
        </pc:spChg>
        <pc:picChg chg="add del mod">
          <ac:chgData name="Courtney Hiatt" userId="e1c72af6-b4b7-4fb8-ba70-8df631066279" providerId="ADAL" clId="{9A2411EA-4A4A-4AC8-BC49-AA065F614F64}" dt="2024-04-08T23:07:58.711" v="1053" actId="21"/>
          <ac:picMkLst>
            <pc:docMk/>
            <pc:sldMk cId="3248998532" sldId="278"/>
            <ac:picMk id="4" creationId="{83C19826-328A-F472-A672-F1A6411E4C28}"/>
          </ac:picMkLst>
        </pc:picChg>
        <pc:picChg chg="add mod">
          <ac:chgData name="Courtney Hiatt" userId="e1c72af6-b4b7-4fb8-ba70-8df631066279" providerId="ADAL" clId="{9A2411EA-4A4A-4AC8-BC49-AA065F614F64}" dt="2024-04-08T23:08:01.673" v="1054" actId="1076"/>
          <ac:picMkLst>
            <pc:docMk/>
            <pc:sldMk cId="3248998532" sldId="278"/>
            <ac:picMk id="5" creationId="{E4CFC782-472F-17D8-6B17-7C59E2A2C92A}"/>
          </ac:picMkLst>
        </pc:picChg>
        <pc:picChg chg="add mod">
          <ac:chgData name="Courtney Hiatt" userId="e1c72af6-b4b7-4fb8-ba70-8df631066279" providerId="ADAL" clId="{9A2411EA-4A4A-4AC8-BC49-AA065F614F64}" dt="2024-04-08T23:08:24.128" v="1056" actId="1076"/>
          <ac:picMkLst>
            <pc:docMk/>
            <pc:sldMk cId="3248998532" sldId="278"/>
            <ac:picMk id="7" creationId="{01D0458E-6185-209F-7496-0610A1739409}"/>
          </ac:picMkLst>
        </pc:picChg>
      </pc:sldChg>
      <pc:sldChg chg="addSp delSp modSp mod">
        <pc:chgData name="Courtney Hiatt" userId="e1c72af6-b4b7-4fb8-ba70-8df631066279" providerId="ADAL" clId="{9A2411EA-4A4A-4AC8-BC49-AA065F614F64}" dt="2024-04-01T02:51:30.566" v="741" actId="20577"/>
        <pc:sldMkLst>
          <pc:docMk/>
          <pc:sldMk cId="2448888793" sldId="279"/>
        </pc:sldMkLst>
        <pc:spChg chg="mod">
          <ac:chgData name="Courtney Hiatt" userId="e1c72af6-b4b7-4fb8-ba70-8df631066279" providerId="ADAL" clId="{9A2411EA-4A4A-4AC8-BC49-AA065F614F64}" dt="2024-04-01T02:51:30.566" v="741" actId="20577"/>
          <ac:spMkLst>
            <pc:docMk/>
            <pc:sldMk cId="2448888793" sldId="279"/>
            <ac:spMk id="104" creationId="{1315AFE9-4262-6A7C-3275-0CAF9B745961}"/>
          </ac:spMkLst>
        </pc:spChg>
        <pc:spChg chg="del">
          <ac:chgData name="Courtney Hiatt" userId="e1c72af6-b4b7-4fb8-ba70-8df631066279" providerId="ADAL" clId="{9A2411EA-4A4A-4AC8-BC49-AA065F614F64}" dt="2024-03-31T21:57:12.608" v="662" actId="21"/>
          <ac:spMkLst>
            <pc:docMk/>
            <pc:sldMk cId="2448888793" sldId="279"/>
            <ac:spMk id="105" creationId="{CDE19465-37FE-30D5-EDD4-7441808EC6BC}"/>
          </ac:spMkLst>
        </pc:spChg>
        <pc:spChg chg="mod">
          <ac:chgData name="Courtney Hiatt" userId="e1c72af6-b4b7-4fb8-ba70-8df631066279" providerId="ADAL" clId="{9A2411EA-4A4A-4AC8-BC49-AA065F614F64}" dt="2024-04-01T02:50:58.158" v="730" actId="20577"/>
          <ac:spMkLst>
            <pc:docMk/>
            <pc:sldMk cId="2448888793" sldId="279"/>
            <ac:spMk id="108" creationId="{B9E95ED0-2CEF-FA81-A062-D0E39D3E739E}"/>
          </ac:spMkLst>
        </pc:spChg>
        <pc:picChg chg="add del mod">
          <ac:chgData name="Courtney Hiatt" userId="e1c72af6-b4b7-4fb8-ba70-8df631066279" providerId="ADAL" clId="{9A2411EA-4A4A-4AC8-BC49-AA065F614F64}" dt="2024-04-01T02:50:49.311" v="710" actId="21"/>
          <ac:picMkLst>
            <pc:docMk/>
            <pc:sldMk cId="2448888793" sldId="279"/>
            <ac:picMk id="3" creationId="{2FBC0543-D881-4CD2-6309-B584174E08D4}"/>
          </ac:picMkLst>
        </pc:picChg>
      </pc:sldChg>
      <pc:sldChg chg="modSp mod">
        <pc:chgData name="Courtney Hiatt" userId="e1c72af6-b4b7-4fb8-ba70-8df631066279" providerId="ADAL" clId="{9A2411EA-4A4A-4AC8-BC49-AA065F614F64}" dt="2024-04-09T00:02:31.591" v="1089" actId="20577"/>
        <pc:sldMkLst>
          <pc:docMk/>
          <pc:sldMk cId="872260754" sldId="280"/>
        </pc:sldMkLst>
        <pc:spChg chg="mod">
          <ac:chgData name="Courtney Hiatt" userId="e1c72af6-b4b7-4fb8-ba70-8df631066279" providerId="ADAL" clId="{9A2411EA-4A4A-4AC8-BC49-AA065F614F64}" dt="2024-04-09T00:02:31.591" v="1089" actId="20577"/>
          <ac:spMkLst>
            <pc:docMk/>
            <pc:sldMk cId="872260754" sldId="280"/>
            <ac:spMk id="108" creationId="{31A51024-E993-8BB3-9C80-5DA965C74458}"/>
          </ac:spMkLst>
        </pc:spChg>
      </pc:sldChg>
      <pc:sldChg chg="addSp delSp modSp mod">
        <pc:chgData name="Courtney Hiatt" userId="e1c72af6-b4b7-4fb8-ba70-8df631066279" providerId="ADAL" clId="{9A2411EA-4A4A-4AC8-BC49-AA065F614F64}" dt="2024-04-09T00:02:35.490" v="1093" actId="20577"/>
        <pc:sldMkLst>
          <pc:docMk/>
          <pc:sldMk cId="4237343085" sldId="281"/>
        </pc:sldMkLst>
        <pc:spChg chg="del">
          <ac:chgData name="Courtney Hiatt" userId="e1c72af6-b4b7-4fb8-ba70-8df631066279" providerId="ADAL" clId="{9A2411EA-4A4A-4AC8-BC49-AA065F614F64}" dt="2024-04-02T00:08:53.604" v="991" actId="21"/>
          <ac:spMkLst>
            <pc:docMk/>
            <pc:sldMk cId="4237343085" sldId="281"/>
            <ac:spMk id="9" creationId="{2199BCDF-23C0-5589-86B0-3E1950174227}"/>
          </ac:spMkLst>
        </pc:spChg>
        <pc:spChg chg="mod">
          <ac:chgData name="Courtney Hiatt" userId="e1c72af6-b4b7-4fb8-ba70-8df631066279" providerId="ADAL" clId="{9A2411EA-4A4A-4AC8-BC49-AA065F614F64}" dt="2024-04-09T00:02:35.490" v="1093" actId="20577"/>
          <ac:spMkLst>
            <pc:docMk/>
            <pc:sldMk cId="4237343085" sldId="281"/>
            <ac:spMk id="108" creationId="{7088BCB9-1FCF-9819-D66A-18C9CE6EC9E9}"/>
          </ac:spMkLst>
        </pc:spChg>
        <pc:picChg chg="add mod">
          <ac:chgData name="Courtney Hiatt" userId="e1c72af6-b4b7-4fb8-ba70-8df631066279" providerId="ADAL" clId="{9A2411EA-4A4A-4AC8-BC49-AA065F614F64}" dt="2024-04-02T00:08:58.803" v="993" actId="14100"/>
          <ac:picMkLst>
            <pc:docMk/>
            <pc:sldMk cId="4237343085" sldId="281"/>
            <ac:picMk id="10" creationId="{5A50DBF6-3B7F-281B-CD2C-3752B5B7AF29}"/>
          </ac:picMkLst>
        </pc:picChg>
      </pc:sldChg>
      <pc:sldChg chg="modSp mod">
        <pc:chgData name="Courtney Hiatt" userId="e1c72af6-b4b7-4fb8-ba70-8df631066279" providerId="ADAL" clId="{9A2411EA-4A4A-4AC8-BC49-AA065F614F64}" dt="2024-03-31T20:16:20.387" v="4" actId="20577"/>
        <pc:sldMkLst>
          <pc:docMk/>
          <pc:sldMk cId="478804759" sldId="282"/>
        </pc:sldMkLst>
        <pc:spChg chg="mod">
          <ac:chgData name="Courtney Hiatt" userId="e1c72af6-b4b7-4fb8-ba70-8df631066279" providerId="ADAL" clId="{9A2411EA-4A4A-4AC8-BC49-AA065F614F64}" dt="2024-03-31T20:16:20.387" v="4" actId="20577"/>
          <ac:spMkLst>
            <pc:docMk/>
            <pc:sldMk cId="478804759" sldId="282"/>
            <ac:spMk id="7" creationId="{06E70CE4-534B-1A51-B46A-6C9C337B85A6}"/>
          </ac:spMkLst>
        </pc:spChg>
        <pc:spChg chg="mod">
          <ac:chgData name="Courtney Hiatt" userId="e1c72af6-b4b7-4fb8-ba70-8df631066279" providerId="ADAL" clId="{9A2411EA-4A4A-4AC8-BC49-AA065F614F64}" dt="2024-03-31T20:16:12.181" v="1" actId="1076"/>
          <ac:spMkLst>
            <pc:docMk/>
            <pc:sldMk cId="478804759" sldId="282"/>
            <ac:spMk id="9" creationId="{984D5509-26B4-8EB1-014C-BEBE3728E1B0}"/>
          </ac:spMkLst>
        </pc:spChg>
      </pc:sldChg>
      <pc:sldChg chg="add del">
        <pc:chgData name="Courtney Hiatt" userId="e1c72af6-b4b7-4fb8-ba70-8df631066279" providerId="ADAL" clId="{9A2411EA-4A4A-4AC8-BC49-AA065F614F64}" dt="2024-04-01T02:51:07.174" v="731" actId="47"/>
        <pc:sldMkLst>
          <pc:docMk/>
          <pc:sldMk cId="2478199334" sldId="283"/>
        </pc:sldMkLst>
      </pc:sldChg>
      <pc:sldChg chg="addSp delSp modSp add mod ord">
        <pc:chgData name="Courtney Hiatt" userId="e1c72af6-b4b7-4fb8-ba70-8df631066279" providerId="ADAL" clId="{9A2411EA-4A4A-4AC8-BC49-AA065F614F64}" dt="2024-04-09T00:01:30.977" v="1064" actId="20577"/>
        <pc:sldMkLst>
          <pc:docMk/>
          <pc:sldMk cId="1389497729" sldId="284"/>
        </pc:sldMkLst>
        <pc:spChg chg="mod">
          <ac:chgData name="Courtney Hiatt" userId="e1c72af6-b4b7-4fb8-ba70-8df631066279" providerId="ADAL" clId="{9A2411EA-4A4A-4AC8-BC49-AA065F614F64}" dt="2024-04-09T00:01:30.977" v="1064" actId="20577"/>
          <ac:spMkLst>
            <pc:docMk/>
            <pc:sldMk cId="1389497729" sldId="284"/>
            <ac:spMk id="108" creationId="{98593B32-B0D8-CAC5-FFBA-E72E87ACD452}"/>
          </ac:spMkLst>
        </pc:spChg>
        <pc:picChg chg="del">
          <ac:chgData name="Courtney Hiatt" userId="e1c72af6-b4b7-4fb8-ba70-8df631066279" providerId="ADAL" clId="{9A2411EA-4A4A-4AC8-BC49-AA065F614F64}" dt="2024-04-01T23:44:26.421" v="885" actId="21"/>
          <ac:picMkLst>
            <pc:docMk/>
            <pc:sldMk cId="1389497729" sldId="284"/>
            <ac:picMk id="3" creationId="{55F8ED97-8DB1-73AC-37E3-2EB692F4B7CF}"/>
          </ac:picMkLst>
        </pc:picChg>
        <pc:picChg chg="add mod">
          <ac:chgData name="Courtney Hiatt" userId="e1c72af6-b4b7-4fb8-ba70-8df631066279" providerId="ADAL" clId="{9A2411EA-4A4A-4AC8-BC49-AA065F614F64}" dt="2024-04-01T23:44:34.904" v="887" actId="1076"/>
          <ac:picMkLst>
            <pc:docMk/>
            <pc:sldMk cId="1389497729" sldId="284"/>
            <ac:picMk id="4" creationId="{05D44CAE-44AE-0406-D959-678B0D083EC9}"/>
          </ac:picMkLst>
        </pc:picChg>
        <pc:picChg chg="add mod">
          <ac:chgData name="Courtney Hiatt" userId="e1c72af6-b4b7-4fb8-ba70-8df631066279" providerId="ADAL" clId="{9A2411EA-4A4A-4AC8-BC49-AA065F614F64}" dt="2024-04-01T23:45:18.186" v="892" actId="14100"/>
          <ac:picMkLst>
            <pc:docMk/>
            <pc:sldMk cId="1389497729" sldId="284"/>
            <ac:picMk id="6" creationId="{9ED4961B-176B-E433-6CA0-69980FE9A50D}"/>
          </ac:picMkLst>
        </pc:picChg>
        <pc:picChg chg="add mod">
          <ac:chgData name="Courtney Hiatt" userId="e1c72af6-b4b7-4fb8-ba70-8df631066279" providerId="ADAL" clId="{9A2411EA-4A4A-4AC8-BC49-AA065F614F64}" dt="2024-04-01T23:45:23.296" v="894" actId="1076"/>
          <ac:picMkLst>
            <pc:docMk/>
            <pc:sldMk cId="1389497729" sldId="284"/>
            <ac:picMk id="8" creationId="{14A3A908-77D8-529E-470A-468873716EBC}"/>
          </ac:picMkLst>
        </pc:picChg>
      </pc:sldChg>
      <pc:sldChg chg="modSp add mod ord">
        <pc:chgData name="Courtney Hiatt" userId="e1c72af6-b4b7-4fb8-ba70-8df631066279" providerId="ADAL" clId="{9A2411EA-4A4A-4AC8-BC49-AA065F614F64}" dt="2024-04-09T00:01:26.405" v="1062" actId="20577"/>
        <pc:sldMkLst>
          <pc:docMk/>
          <pc:sldMk cId="3404862998" sldId="285"/>
        </pc:sldMkLst>
        <pc:spChg chg="mod">
          <ac:chgData name="Courtney Hiatt" userId="e1c72af6-b4b7-4fb8-ba70-8df631066279" providerId="ADAL" clId="{9A2411EA-4A4A-4AC8-BC49-AA065F614F64}" dt="2024-04-01T02:51:39.240" v="755" actId="20577"/>
          <ac:spMkLst>
            <pc:docMk/>
            <pc:sldMk cId="3404862998" sldId="285"/>
            <ac:spMk id="104" creationId="{BAD33F5B-1CD2-ACAE-0ADE-A7F0715B0D6F}"/>
          </ac:spMkLst>
        </pc:spChg>
        <pc:spChg chg="mod">
          <ac:chgData name="Courtney Hiatt" userId="e1c72af6-b4b7-4fb8-ba70-8df631066279" providerId="ADAL" clId="{9A2411EA-4A4A-4AC8-BC49-AA065F614F64}" dt="2024-04-09T00:01:26.405" v="1062" actId="20577"/>
          <ac:spMkLst>
            <pc:docMk/>
            <pc:sldMk cId="3404862998" sldId="285"/>
            <ac:spMk id="108" creationId="{43916539-709C-3FDF-E858-148CE8182994}"/>
          </ac:spMkLst>
        </pc:spChg>
      </pc:sldChg>
      <pc:sldChg chg="modSp add mod ord">
        <pc:chgData name="Courtney Hiatt" userId="e1c72af6-b4b7-4fb8-ba70-8df631066279" providerId="ADAL" clId="{9A2411EA-4A4A-4AC8-BC49-AA065F614F64}" dt="2024-04-09T00:01:17.415" v="1058" actId="20577"/>
        <pc:sldMkLst>
          <pc:docMk/>
          <pc:sldMk cId="1232062621" sldId="286"/>
        </pc:sldMkLst>
        <pc:spChg chg="mod">
          <ac:chgData name="Courtney Hiatt" userId="e1c72af6-b4b7-4fb8-ba70-8df631066279" providerId="ADAL" clId="{9A2411EA-4A4A-4AC8-BC49-AA065F614F64}" dt="2024-04-01T02:51:47.437" v="778" actId="20577"/>
          <ac:spMkLst>
            <pc:docMk/>
            <pc:sldMk cId="1232062621" sldId="286"/>
            <ac:spMk id="104" creationId="{815A8EF3-F039-5B6A-5EBE-F7F1420068D3}"/>
          </ac:spMkLst>
        </pc:spChg>
        <pc:spChg chg="mod">
          <ac:chgData name="Courtney Hiatt" userId="e1c72af6-b4b7-4fb8-ba70-8df631066279" providerId="ADAL" clId="{9A2411EA-4A4A-4AC8-BC49-AA065F614F64}" dt="2024-04-09T00:01:17.415" v="1058" actId="20577"/>
          <ac:spMkLst>
            <pc:docMk/>
            <pc:sldMk cId="1232062621" sldId="286"/>
            <ac:spMk id="108" creationId="{EECB579E-64E1-8F32-4074-9EF2159DFA4F}"/>
          </ac:spMkLst>
        </pc:spChg>
      </pc:sldChg>
      <pc:sldChg chg="modSp add mod">
        <pc:chgData name="Courtney Hiatt" userId="e1c72af6-b4b7-4fb8-ba70-8df631066279" providerId="ADAL" clId="{9A2411EA-4A4A-4AC8-BC49-AA065F614F64}" dt="2024-04-09T00:01:50.949" v="1071" actId="20577"/>
        <pc:sldMkLst>
          <pc:docMk/>
          <pc:sldMk cId="545295096" sldId="287"/>
        </pc:sldMkLst>
        <pc:spChg chg="mod">
          <ac:chgData name="Courtney Hiatt" userId="e1c72af6-b4b7-4fb8-ba70-8df631066279" providerId="ADAL" clId="{9A2411EA-4A4A-4AC8-BC49-AA065F614F64}" dt="2024-04-01T02:52:19.132" v="784" actId="20577"/>
          <ac:spMkLst>
            <pc:docMk/>
            <pc:sldMk cId="545295096" sldId="287"/>
            <ac:spMk id="104" creationId="{2231A750-64A9-377E-324F-9C04B2CFD37E}"/>
          </ac:spMkLst>
        </pc:spChg>
        <pc:spChg chg="mod">
          <ac:chgData name="Courtney Hiatt" userId="e1c72af6-b4b7-4fb8-ba70-8df631066279" providerId="ADAL" clId="{9A2411EA-4A4A-4AC8-BC49-AA065F614F64}" dt="2024-04-09T00:01:50.949" v="1071" actId="20577"/>
          <ac:spMkLst>
            <pc:docMk/>
            <pc:sldMk cId="545295096" sldId="287"/>
            <ac:spMk id="108" creationId="{3CF40100-F83D-F367-FBFC-DD3D3A1E6CA6}"/>
          </ac:spMkLst>
        </pc:spChg>
      </pc:sldChg>
      <pc:sldChg chg="modSp add mod">
        <pc:chgData name="Courtney Hiatt" userId="e1c72af6-b4b7-4fb8-ba70-8df631066279" providerId="ADAL" clId="{9A2411EA-4A4A-4AC8-BC49-AA065F614F64}" dt="2024-04-09T00:02:19.272" v="1083" actId="20577"/>
        <pc:sldMkLst>
          <pc:docMk/>
          <pc:sldMk cId="1228108687" sldId="288"/>
        </pc:sldMkLst>
        <pc:spChg chg="mod">
          <ac:chgData name="Courtney Hiatt" userId="e1c72af6-b4b7-4fb8-ba70-8df631066279" providerId="ADAL" clId="{9A2411EA-4A4A-4AC8-BC49-AA065F614F64}" dt="2024-04-01T02:53:19.514" v="831" actId="20577"/>
          <ac:spMkLst>
            <pc:docMk/>
            <pc:sldMk cId="1228108687" sldId="288"/>
            <ac:spMk id="104" creationId="{243DA526-4E59-ED1E-4FB4-5096D09C6997}"/>
          </ac:spMkLst>
        </pc:spChg>
        <pc:spChg chg="mod">
          <ac:chgData name="Courtney Hiatt" userId="e1c72af6-b4b7-4fb8-ba70-8df631066279" providerId="ADAL" clId="{9A2411EA-4A4A-4AC8-BC49-AA065F614F64}" dt="2024-04-09T00:02:19.272" v="1083" actId="20577"/>
          <ac:spMkLst>
            <pc:docMk/>
            <pc:sldMk cId="1228108687" sldId="288"/>
            <ac:spMk id="108" creationId="{1354D7A6-0435-173A-5186-7B02E2A51DB9}"/>
          </ac:spMkLst>
        </pc:spChg>
      </pc:sldChg>
      <pc:sldChg chg="addSp modSp add mod ord modAnim">
        <pc:chgData name="Courtney Hiatt" userId="e1c72af6-b4b7-4fb8-ba70-8df631066279" providerId="ADAL" clId="{9A2411EA-4A4A-4AC8-BC49-AA065F614F64}" dt="2024-04-09T00:02:43.282" v="1097" actId="20577"/>
        <pc:sldMkLst>
          <pc:docMk/>
          <pc:sldMk cId="3222247503" sldId="289"/>
        </pc:sldMkLst>
        <pc:spChg chg="mod">
          <ac:chgData name="Courtney Hiatt" userId="e1c72af6-b4b7-4fb8-ba70-8df631066279" providerId="ADAL" clId="{9A2411EA-4A4A-4AC8-BC49-AA065F614F64}" dt="2024-04-01T02:54:59.177" v="850" actId="20577"/>
          <ac:spMkLst>
            <pc:docMk/>
            <pc:sldMk cId="3222247503" sldId="289"/>
            <ac:spMk id="104" creationId="{65AC2C62-5A82-29D3-CDBA-1D1510CC466A}"/>
          </ac:spMkLst>
        </pc:spChg>
        <pc:spChg chg="mod">
          <ac:chgData name="Courtney Hiatt" userId="e1c72af6-b4b7-4fb8-ba70-8df631066279" providerId="ADAL" clId="{9A2411EA-4A4A-4AC8-BC49-AA065F614F64}" dt="2024-04-09T00:02:43.282" v="1097" actId="20577"/>
          <ac:spMkLst>
            <pc:docMk/>
            <pc:sldMk cId="3222247503" sldId="289"/>
            <ac:spMk id="108" creationId="{74A4B807-17CD-2889-F49D-148DA4FE22A1}"/>
          </ac:spMkLst>
        </pc:spChg>
        <pc:picChg chg="add mod">
          <ac:chgData name="Courtney Hiatt" userId="e1c72af6-b4b7-4fb8-ba70-8df631066279" providerId="ADAL" clId="{9A2411EA-4A4A-4AC8-BC49-AA065F614F64}" dt="2024-04-01T03:00:47.784" v="861" actId="1076"/>
          <ac:picMkLst>
            <pc:docMk/>
            <pc:sldMk cId="3222247503" sldId="289"/>
            <ac:picMk id="3" creationId="{00DDDCC8-1886-0EB5-121F-A9BFCAF7CF01}"/>
          </ac:picMkLst>
        </pc:picChg>
        <pc:picChg chg="add mod">
          <ac:chgData name="Courtney Hiatt" userId="e1c72af6-b4b7-4fb8-ba70-8df631066279" providerId="ADAL" clId="{9A2411EA-4A4A-4AC8-BC49-AA065F614F64}" dt="2024-04-01T03:00:45.846" v="860" actId="1076"/>
          <ac:picMkLst>
            <pc:docMk/>
            <pc:sldMk cId="3222247503" sldId="289"/>
            <ac:picMk id="4" creationId="{99989338-82BC-594D-74B7-4AE0EBEC6F6F}"/>
          </ac:picMkLst>
        </pc:picChg>
      </pc:sldChg>
      <pc:sldChg chg="modSp mod">
        <pc:chgData name="Courtney Hiatt" userId="e1c72af6-b4b7-4fb8-ba70-8df631066279" providerId="ADAL" clId="{9A2411EA-4A4A-4AC8-BC49-AA065F614F64}" dt="2024-04-09T00:03:15.038" v="1103" actId="20577"/>
        <pc:sldMkLst>
          <pc:docMk/>
          <pc:sldMk cId="3061039207" sldId="290"/>
        </pc:sldMkLst>
        <pc:spChg chg="mod">
          <ac:chgData name="Courtney Hiatt" userId="e1c72af6-b4b7-4fb8-ba70-8df631066279" providerId="ADAL" clId="{9A2411EA-4A4A-4AC8-BC49-AA065F614F64}" dt="2024-04-09T00:03:15.038" v="1103" actId="20577"/>
          <ac:spMkLst>
            <pc:docMk/>
            <pc:sldMk cId="3061039207" sldId="290"/>
            <ac:spMk id="3" creationId="{262B7E04-AAD3-B216-9535-E4C7B4B1DF35}"/>
          </ac:spMkLst>
        </pc:spChg>
        <pc:spChg chg="mod">
          <ac:chgData name="Courtney Hiatt" userId="e1c72af6-b4b7-4fb8-ba70-8df631066279" providerId="ADAL" clId="{9A2411EA-4A4A-4AC8-BC49-AA065F614F64}" dt="2024-04-09T00:02:07.912" v="1079" actId="20577"/>
          <ac:spMkLst>
            <pc:docMk/>
            <pc:sldMk cId="3061039207" sldId="290"/>
            <ac:spMk id="108" creationId="{6C1A2648-5D73-0181-DCAE-A8E2B0CB9D9A}"/>
          </ac:spMkLst>
        </pc:spChg>
      </pc:sldChg>
      <pc:sldChg chg="modSp mod ord">
        <pc:chgData name="Courtney Hiatt" userId="e1c72af6-b4b7-4fb8-ba70-8df631066279" providerId="ADAL" clId="{9A2411EA-4A4A-4AC8-BC49-AA065F614F64}" dt="2024-04-09T00:01:45.399" v="1068" actId="20577"/>
        <pc:sldMkLst>
          <pc:docMk/>
          <pc:sldMk cId="2540818118" sldId="291"/>
        </pc:sldMkLst>
        <pc:spChg chg="mod">
          <ac:chgData name="Courtney Hiatt" userId="e1c72af6-b4b7-4fb8-ba70-8df631066279" providerId="ADAL" clId="{9A2411EA-4A4A-4AC8-BC49-AA065F614F64}" dt="2024-04-09T00:01:45.399" v="1068" actId="20577"/>
          <ac:spMkLst>
            <pc:docMk/>
            <pc:sldMk cId="2540818118" sldId="291"/>
            <ac:spMk id="108" creationId="{6C1A2648-5D73-0181-DCAE-A8E2B0CB9D9A}"/>
          </ac:spMkLst>
        </pc:spChg>
      </pc:sldChg>
      <pc:sldChg chg="modSp mod">
        <pc:chgData name="Courtney Hiatt" userId="e1c72af6-b4b7-4fb8-ba70-8df631066279" providerId="ADAL" clId="{9A2411EA-4A4A-4AC8-BC49-AA065F614F64}" dt="2024-04-09T00:02:28.162" v="1087" actId="20577"/>
        <pc:sldMkLst>
          <pc:docMk/>
          <pc:sldMk cId="1937225192" sldId="292"/>
        </pc:sldMkLst>
        <pc:spChg chg="mod">
          <ac:chgData name="Courtney Hiatt" userId="e1c72af6-b4b7-4fb8-ba70-8df631066279" providerId="ADAL" clId="{9A2411EA-4A4A-4AC8-BC49-AA065F614F64}" dt="2024-04-09T00:02:28.162" v="1087" actId="20577"/>
          <ac:spMkLst>
            <pc:docMk/>
            <pc:sldMk cId="1937225192" sldId="292"/>
            <ac:spMk id="108" creationId="{6C1A2648-5D73-0181-DCAE-A8E2B0CB9D9A}"/>
          </ac:spMkLst>
        </pc:spChg>
      </pc:sldChg>
      <pc:sldChg chg="delSp modSp mod ord">
        <pc:chgData name="Courtney Hiatt" userId="e1c72af6-b4b7-4fb8-ba70-8df631066279" providerId="ADAL" clId="{9A2411EA-4A4A-4AC8-BC49-AA065F614F64}" dt="2024-04-09T00:05:32.698" v="1105" actId="21"/>
        <pc:sldMkLst>
          <pc:docMk/>
          <pc:sldMk cId="3486361278" sldId="293"/>
        </pc:sldMkLst>
        <pc:spChg chg="del">
          <ac:chgData name="Courtney Hiatt" userId="e1c72af6-b4b7-4fb8-ba70-8df631066279" providerId="ADAL" clId="{9A2411EA-4A4A-4AC8-BC49-AA065F614F64}" dt="2024-04-09T00:05:30.061" v="1104" actId="21"/>
          <ac:spMkLst>
            <pc:docMk/>
            <pc:sldMk cId="3486361278" sldId="293"/>
            <ac:spMk id="4" creationId="{9695C263-AF66-8053-9BCC-B8A417A78987}"/>
          </ac:spMkLst>
        </pc:spChg>
        <pc:spChg chg="del">
          <ac:chgData name="Courtney Hiatt" userId="e1c72af6-b4b7-4fb8-ba70-8df631066279" providerId="ADAL" clId="{9A2411EA-4A4A-4AC8-BC49-AA065F614F64}" dt="2024-04-09T00:05:32.698" v="1105" actId="21"/>
          <ac:spMkLst>
            <pc:docMk/>
            <pc:sldMk cId="3486361278" sldId="293"/>
            <ac:spMk id="10" creationId="{CD41B948-413E-FF8B-5641-3BFA197232D9}"/>
          </ac:spMkLst>
        </pc:spChg>
        <pc:spChg chg="mod">
          <ac:chgData name="Courtney Hiatt" userId="e1c72af6-b4b7-4fb8-ba70-8df631066279" providerId="ADAL" clId="{9A2411EA-4A4A-4AC8-BC49-AA065F614F64}" dt="2024-04-09T00:01:21.441" v="1060" actId="20577"/>
          <ac:spMkLst>
            <pc:docMk/>
            <pc:sldMk cId="3486361278" sldId="293"/>
            <ac:spMk id="108" creationId="{6C1A2648-5D73-0181-DCAE-A8E2B0CB9D9A}"/>
          </ac:spMkLst>
        </pc:spChg>
      </pc:sldChg>
      <pc:sldChg chg="modSp mod">
        <pc:chgData name="Courtney Hiatt" userId="e1c72af6-b4b7-4fb8-ba70-8df631066279" providerId="ADAL" clId="{9A2411EA-4A4A-4AC8-BC49-AA065F614F64}" dt="2024-04-09T00:02:48.109" v="1099" actId="20577"/>
        <pc:sldMkLst>
          <pc:docMk/>
          <pc:sldMk cId="2507816881" sldId="294"/>
        </pc:sldMkLst>
        <pc:spChg chg="mod">
          <ac:chgData name="Courtney Hiatt" userId="e1c72af6-b4b7-4fb8-ba70-8df631066279" providerId="ADAL" clId="{9A2411EA-4A4A-4AC8-BC49-AA065F614F64}" dt="2024-04-09T00:02:48.109" v="1099" actId="20577"/>
          <ac:spMkLst>
            <pc:docMk/>
            <pc:sldMk cId="2507816881" sldId="294"/>
            <ac:spMk id="108" creationId="{1354D7A6-0435-173A-5186-7B02E2A51DB9}"/>
          </ac:spMkLst>
        </pc:spChg>
      </pc:sldChg>
      <pc:sldChg chg="addSp delSp modSp add mod ord">
        <pc:chgData name="Courtney Hiatt" userId="e1c72af6-b4b7-4fb8-ba70-8df631066279" providerId="ADAL" clId="{9A2411EA-4A4A-4AC8-BC49-AA065F614F64}" dt="2024-04-08T23:02:12.425" v="1050" actId="1076"/>
        <pc:sldMkLst>
          <pc:docMk/>
          <pc:sldMk cId="1227822416" sldId="295"/>
        </pc:sldMkLst>
        <pc:spChg chg="mod">
          <ac:chgData name="Courtney Hiatt" userId="e1c72af6-b4b7-4fb8-ba70-8df631066279" providerId="ADAL" clId="{9A2411EA-4A4A-4AC8-BC49-AA065F614F64}" dt="2024-04-02T00:22:38.619" v="1030" actId="20577"/>
          <ac:spMkLst>
            <pc:docMk/>
            <pc:sldMk cId="1227822416" sldId="295"/>
            <ac:spMk id="108" creationId="{01EC9812-8DC1-83A5-917B-4914A593326C}"/>
          </ac:spMkLst>
        </pc:spChg>
        <pc:picChg chg="add del mod">
          <ac:chgData name="Courtney Hiatt" userId="e1c72af6-b4b7-4fb8-ba70-8df631066279" providerId="ADAL" clId="{9A2411EA-4A4A-4AC8-BC49-AA065F614F64}" dt="2024-04-08T23:01:42.925" v="1046" actId="21"/>
          <ac:picMkLst>
            <pc:docMk/>
            <pc:sldMk cId="1227822416" sldId="295"/>
            <ac:picMk id="3" creationId="{243C7A9F-F870-C760-B0EA-E0EF955A3BE7}"/>
          </ac:picMkLst>
        </pc:picChg>
        <pc:picChg chg="del">
          <ac:chgData name="Courtney Hiatt" userId="e1c72af6-b4b7-4fb8-ba70-8df631066279" providerId="ADAL" clId="{9A2411EA-4A4A-4AC8-BC49-AA065F614F64}" dt="2024-04-01T23:46:15.452" v="897" actId="21"/>
          <ac:picMkLst>
            <pc:docMk/>
            <pc:sldMk cId="1227822416" sldId="295"/>
            <ac:picMk id="4" creationId="{9BE188BE-E8F0-8B55-75C8-44923D2C2ABA}"/>
          </ac:picMkLst>
        </pc:picChg>
        <pc:picChg chg="add mod">
          <ac:chgData name="Courtney Hiatt" userId="e1c72af6-b4b7-4fb8-ba70-8df631066279" providerId="ADAL" clId="{9A2411EA-4A4A-4AC8-BC49-AA065F614F64}" dt="2024-04-08T23:02:12.425" v="1050" actId="1076"/>
          <ac:picMkLst>
            <pc:docMk/>
            <pc:sldMk cId="1227822416" sldId="295"/>
            <ac:picMk id="4" creationId="{EC4456E5-86B1-1FD1-89D5-56BFCAC15248}"/>
          </ac:picMkLst>
        </pc:picChg>
        <pc:picChg chg="del">
          <ac:chgData name="Courtney Hiatt" userId="e1c72af6-b4b7-4fb8-ba70-8df631066279" providerId="ADAL" clId="{9A2411EA-4A4A-4AC8-BC49-AA065F614F64}" dt="2024-04-01T23:46:16.200" v="898" actId="21"/>
          <ac:picMkLst>
            <pc:docMk/>
            <pc:sldMk cId="1227822416" sldId="295"/>
            <ac:picMk id="6" creationId="{27CA5CFE-1E2C-C7F6-4508-378BA0DC8EB2}"/>
          </ac:picMkLst>
        </pc:picChg>
        <pc:picChg chg="add del mod modCrop">
          <ac:chgData name="Courtney Hiatt" userId="e1c72af6-b4b7-4fb8-ba70-8df631066279" providerId="ADAL" clId="{9A2411EA-4A4A-4AC8-BC49-AA065F614F64}" dt="2024-04-08T23:01:44.014" v="1047" actId="21"/>
          <ac:picMkLst>
            <pc:docMk/>
            <pc:sldMk cId="1227822416" sldId="295"/>
            <ac:picMk id="7" creationId="{8DD37773-B3AB-8873-0559-397EFC93776D}"/>
          </ac:picMkLst>
        </pc:picChg>
        <pc:picChg chg="del">
          <ac:chgData name="Courtney Hiatt" userId="e1c72af6-b4b7-4fb8-ba70-8df631066279" providerId="ADAL" clId="{9A2411EA-4A4A-4AC8-BC49-AA065F614F64}" dt="2024-04-01T23:46:17.337" v="899" actId="21"/>
          <ac:picMkLst>
            <pc:docMk/>
            <pc:sldMk cId="1227822416" sldId="295"/>
            <ac:picMk id="8" creationId="{C5847CC6-65BF-722E-1EB3-134EDDEAD729}"/>
          </ac:picMkLst>
        </pc:picChg>
        <pc:picChg chg="add del mod modCrop">
          <ac:chgData name="Courtney Hiatt" userId="e1c72af6-b4b7-4fb8-ba70-8df631066279" providerId="ADAL" clId="{9A2411EA-4A4A-4AC8-BC49-AA065F614F64}" dt="2024-04-08T23:01:45.018" v="1048" actId="21"/>
          <ac:picMkLst>
            <pc:docMk/>
            <pc:sldMk cId="1227822416" sldId="295"/>
            <ac:picMk id="9" creationId="{D652FE4B-D2D4-8A06-161C-5BCDB5204192}"/>
          </ac:picMkLst>
        </pc:picChg>
      </pc:sldChg>
      <pc:sldChg chg="modSp mod">
        <pc:chgData name="Courtney Hiatt" userId="e1c72af6-b4b7-4fb8-ba70-8df631066279" providerId="ADAL" clId="{9A2411EA-4A4A-4AC8-BC49-AA065F614F64}" dt="2024-04-09T00:01:54.931" v="1073" actId="20577"/>
        <pc:sldMkLst>
          <pc:docMk/>
          <pc:sldMk cId="2278633863" sldId="296"/>
        </pc:sldMkLst>
        <pc:spChg chg="mod">
          <ac:chgData name="Courtney Hiatt" userId="e1c72af6-b4b7-4fb8-ba70-8df631066279" providerId="ADAL" clId="{9A2411EA-4A4A-4AC8-BC49-AA065F614F64}" dt="2024-04-09T00:01:54.931" v="1073" actId="20577"/>
          <ac:spMkLst>
            <pc:docMk/>
            <pc:sldMk cId="2278633863" sldId="296"/>
            <ac:spMk id="108" creationId="{7AF1203D-D95E-2AE9-30E2-0C49B187CA83}"/>
          </ac:spMkLst>
        </pc:spChg>
      </pc:sldChg>
      <pc:sldChg chg="addSp delSp modSp add mod">
        <pc:chgData name="Courtney Hiatt" userId="e1c72af6-b4b7-4fb8-ba70-8df631066279" providerId="ADAL" clId="{9A2411EA-4A4A-4AC8-BC49-AA065F614F64}" dt="2024-04-02T00:04:41.692" v="928" actId="1076"/>
        <pc:sldMkLst>
          <pc:docMk/>
          <pc:sldMk cId="4072443442" sldId="297"/>
        </pc:sldMkLst>
        <pc:spChg chg="del">
          <ac:chgData name="Courtney Hiatt" userId="e1c72af6-b4b7-4fb8-ba70-8df631066279" providerId="ADAL" clId="{9A2411EA-4A4A-4AC8-BC49-AA065F614F64}" dt="2024-04-02T00:04:38.641" v="927" actId="21"/>
          <ac:spMkLst>
            <pc:docMk/>
            <pc:sldMk cId="4072443442" sldId="297"/>
            <ac:spMk id="2" creationId="{920B3FCD-8CD3-47ED-9C5C-F94A2220C2CA}"/>
          </ac:spMkLst>
        </pc:spChg>
        <pc:spChg chg="add mod">
          <ac:chgData name="Courtney Hiatt" userId="e1c72af6-b4b7-4fb8-ba70-8df631066279" providerId="ADAL" clId="{9A2411EA-4A4A-4AC8-BC49-AA065F614F64}" dt="2024-04-02T00:04:41.692" v="928" actId="1076"/>
          <ac:spMkLst>
            <pc:docMk/>
            <pc:sldMk cId="4072443442" sldId="297"/>
            <ac:spMk id="3" creationId="{1E0CB83F-6CD3-E46C-80D8-020CEF1EB4F8}"/>
          </ac:spMkLst>
        </pc:spChg>
      </pc:sldChg>
      <pc:sldChg chg="modSp mod">
        <pc:chgData name="Courtney Hiatt" userId="e1c72af6-b4b7-4fb8-ba70-8df631066279" providerId="ADAL" clId="{9A2411EA-4A4A-4AC8-BC49-AA065F614F64}" dt="2024-04-09T00:01:41.133" v="1066" actId="20577"/>
        <pc:sldMkLst>
          <pc:docMk/>
          <pc:sldMk cId="616594313" sldId="299"/>
        </pc:sldMkLst>
        <pc:spChg chg="mod">
          <ac:chgData name="Courtney Hiatt" userId="e1c72af6-b4b7-4fb8-ba70-8df631066279" providerId="ADAL" clId="{9A2411EA-4A4A-4AC8-BC49-AA065F614F64}" dt="2024-04-09T00:01:41.133" v="1066" actId="20577"/>
          <ac:spMkLst>
            <pc:docMk/>
            <pc:sldMk cId="616594313" sldId="299"/>
            <ac:spMk id="108" creationId="{01EC9812-8DC1-83A5-917B-4914A593326C}"/>
          </ac:spMkLst>
        </pc:spChg>
      </pc:sldChg>
      <pc:sldChg chg="modSp mod">
        <pc:chgData name="Courtney Hiatt" userId="e1c72af6-b4b7-4fb8-ba70-8df631066279" providerId="ADAL" clId="{9A2411EA-4A4A-4AC8-BC49-AA065F614F64}" dt="2024-04-09T00:02:14.748" v="1081" actId="20577"/>
        <pc:sldMkLst>
          <pc:docMk/>
          <pc:sldMk cId="1241913381" sldId="300"/>
        </pc:sldMkLst>
        <pc:spChg chg="mod">
          <ac:chgData name="Courtney Hiatt" userId="e1c72af6-b4b7-4fb8-ba70-8df631066279" providerId="ADAL" clId="{9A2411EA-4A4A-4AC8-BC49-AA065F614F64}" dt="2024-04-09T00:02:14.748" v="1081" actId="20577"/>
          <ac:spMkLst>
            <pc:docMk/>
            <pc:sldMk cId="1241913381" sldId="300"/>
            <ac:spMk id="108" creationId="{2ED8E690-D957-3952-6EE9-6038DE6C9EBD}"/>
          </ac:spMkLst>
        </pc:spChg>
      </pc:sldChg>
    </pc:docChg>
  </pc:docChgLst>
  <pc:docChgLst>
    <pc:chgData name="Janelle Christine Pena" userId="f7777f37-2b00-4ea2-922e-9e60a9ba5eb5" providerId="ADAL" clId="{76CF2032-706C-445A-822B-26F5DCB2D4A7}"/>
    <pc:docChg chg="undo custSel addSld delSld modSld sldOrd modSection">
      <pc:chgData name="Janelle Christine Pena" userId="f7777f37-2b00-4ea2-922e-9e60a9ba5eb5" providerId="ADAL" clId="{76CF2032-706C-445A-822B-26F5DCB2D4A7}" dt="2024-04-08T22:29:52.364" v="2879" actId="13926"/>
      <pc:docMkLst>
        <pc:docMk/>
      </pc:docMkLst>
      <pc:sldChg chg="ord">
        <pc:chgData name="Janelle Christine Pena" userId="f7777f37-2b00-4ea2-922e-9e60a9ba5eb5" providerId="ADAL" clId="{76CF2032-706C-445A-822B-26F5DCB2D4A7}" dt="2024-04-01T23:54:49.479" v="2368"/>
        <pc:sldMkLst>
          <pc:docMk/>
          <pc:sldMk cId="0" sldId="274"/>
        </pc:sldMkLst>
      </pc:sldChg>
      <pc:sldChg chg="modSp mod">
        <pc:chgData name="Janelle Christine Pena" userId="f7777f37-2b00-4ea2-922e-9e60a9ba5eb5" providerId="ADAL" clId="{76CF2032-706C-445A-822B-26F5DCB2D4A7}" dt="2024-04-01T22:22:32.056" v="653" actId="20577"/>
        <pc:sldMkLst>
          <pc:docMk/>
          <pc:sldMk cId="0" sldId="275"/>
        </pc:sldMkLst>
        <pc:spChg chg="mod">
          <ac:chgData name="Janelle Christine Pena" userId="f7777f37-2b00-4ea2-922e-9e60a9ba5eb5" providerId="ADAL" clId="{76CF2032-706C-445A-822B-26F5DCB2D4A7}" dt="2024-04-01T22:22:32.056" v="653" actId="20577"/>
          <ac:spMkLst>
            <pc:docMk/>
            <pc:sldMk cId="0" sldId="275"/>
            <ac:spMk id="377" creationId="{00000000-0000-0000-0000-000000000000}"/>
          </ac:spMkLst>
        </pc:spChg>
      </pc:sldChg>
      <pc:sldChg chg="modSp mod ord">
        <pc:chgData name="Janelle Christine Pena" userId="f7777f37-2b00-4ea2-922e-9e60a9ba5eb5" providerId="ADAL" clId="{76CF2032-706C-445A-822B-26F5DCB2D4A7}" dt="2024-04-01T23:54:56.713" v="2372"/>
        <pc:sldMkLst>
          <pc:docMk/>
          <pc:sldMk cId="2448888793" sldId="279"/>
        </pc:sldMkLst>
        <pc:picChg chg="mod">
          <ac:chgData name="Janelle Christine Pena" userId="f7777f37-2b00-4ea2-922e-9e60a9ba5eb5" providerId="ADAL" clId="{76CF2032-706C-445A-822B-26F5DCB2D4A7}" dt="2024-04-01T22:25:37.287" v="718" actId="14100"/>
          <ac:picMkLst>
            <pc:docMk/>
            <pc:sldMk cId="2448888793" sldId="279"/>
            <ac:picMk id="2" creationId="{A9682333-DA14-5ABA-3040-D5120D469632}"/>
          </ac:picMkLst>
        </pc:picChg>
        <pc:picChg chg="mod">
          <ac:chgData name="Janelle Christine Pena" userId="f7777f37-2b00-4ea2-922e-9e60a9ba5eb5" providerId="ADAL" clId="{76CF2032-706C-445A-822B-26F5DCB2D4A7}" dt="2024-04-01T22:25:34.706" v="717" actId="1076"/>
          <ac:picMkLst>
            <pc:docMk/>
            <pc:sldMk cId="2448888793" sldId="279"/>
            <ac:picMk id="3" creationId="{5B997D18-EF93-1CDC-5094-3CC3ED9F4C60}"/>
          </ac:picMkLst>
        </pc:picChg>
      </pc:sldChg>
      <pc:sldChg chg="modSp mod modNotesTx">
        <pc:chgData name="Janelle Christine Pena" userId="f7777f37-2b00-4ea2-922e-9e60a9ba5eb5" providerId="ADAL" clId="{76CF2032-706C-445A-822B-26F5DCB2D4A7}" dt="2024-04-01T22:40:47.812" v="2172" actId="20577"/>
        <pc:sldMkLst>
          <pc:docMk/>
          <pc:sldMk cId="4237343085" sldId="281"/>
        </pc:sldMkLst>
        <pc:picChg chg="mod">
          <ac:chgData name="Janelle Christine Pena" userId="f7777f37-2b00-4ea2-922e-9e60a9ba5eb5" providerId="ADAL" clId="{76CF2032-706C-445A-822B-26F5DCB2D4A7}" dt="2024-04-01T22:37:19.885" v="1701" actId="1076"/>
          <ac:picMkLst>
            <pc:docMk/>
            <pc:sldMk cId="4237343085" sldId="281"/>
            <ac:picMk id="2" creationId="{AFCF5080-EFDE-9B9D-F2EE-8E41FDE22010}"/>
          </ac:picMkLst>
        </pc:picChg>
        <pc:picChg chg="mod">
          <ac:chgData name="Janelle Christine Pena" userId="f7777f37-2b00-4ea2-922e-9e60a9ba5eb5" providerId="ADAL" clId="{76CF2032-706C-445A-822B-26F5DCB2D4A7}" dt="2024-04-01T22:37:22.392" v="1703" actId="1076"/>
          <ac:picMkLst>
            <pc:docMk/>
            <pc:sldMk cId="4237343085" sldId="281"/>
            <ac:picMk id="4" creationId="{5FA78B60-CD67-7F83-B986-CC41F55EA227}"/>
          </ac:picMkLst>
        </pc:picChg>
      </pc:sldChg>
      <pc:sldChg chg="addSp modSp mod modNotesTx">
        <pc:chgData name="Janelle Christine Pena" userId="f7777f37-2b00-4ea2-922e-9e60a9ba5eb5" providerId="ADAL" clId="{76CF2032-706C-445A-822B-26F5DCB2D4A7}" dt="2024-04-02T00:35:01.302" v="2678" actId="20577"/>
        <pc:sldMkLst>
          <pc:docMk/>
          <pc:sldMk cId="478804759" sldId="282"/>
        </pc:sldMkLst>
        <pc:spChg chg="mod">
          <ac:chgData name="Janelle Christine Pena" userId="f7777f37-2b00-4ea2-922e-9e60a9ba5eb5" providerId="ADAL" clId="{76CF2032-706C-445A-822B-26F5DCB2D4A7}" dt="2024-04-02T00:20:24.300" v="2663" actId="1076"/>
          <ac:spMkLst>
            <pc:docMk/>
            <pc:sldMk cId="478804759" sldId="282"/>
            <ac:spMk id="9" creationId="{984D5509-26B4-8EB1-014C-BEBE3728E1B0}"/>
          </ac:spMkLst>
        </pc:spChg>
        <pc:spChg chg="mod">
          <ac:chgData name="Janelle Christine Pena" userId="f7777f37-2b00-4ea2-922e-9e60a9ba5eb5" providerId="ADAL" clId="{76CF2032-706C-445A-822B-26F5DCB2D4A7}" dt="2024-04-02T00:35:01.302" v="2678" actId="20577"/>
          <ac:spMkLst>
            <pc:docMk/>
            <pc:sldMk cId="478804759" sldId="282"/>
            <ac:spMk id="108" creationId="{179FC647-18A8-75E8-E40A-5CA20BE754B3}"/>
          </ac:spMkLst>
        </pc:spChg>
        <pc:picChg chg="add mod">
          <ac:chgData name="Janelle Christine Pena" userId="f7777f37-2b00-4ea2-922e-9e60a9ba5eb5" providerId="ADAL" clId="{76CF2032-706C-445A-822B-26F5DCB2D4A7}" dt="2024-04-02T00:20:26.818" v="2664" actId="1076"/>
          <ac:picMkLst>
            <pc:docMk/>
            <pc:sldMk cId="478804759" sldId="282"/>
            <ac:picMk id="4" creationId="{5155142C-A09D-3C9D-04B7-65E4D58527EE}"/>
          </ac:picMkLst>
        </pc:picChg>
      </pc:sldChg>
      <pc:sldChg chg="ord modNotesTx">
        <pc:chgData name="Janelle Christine Pena" userId="f7777f37-2b00-4ea2-922e-9e60a9ba5eb5" providerId="ADAL" clId="{76CF2032-706C-445A-822B-26F5DCB2D4A7}" dt="2024-04-02T00:35:22.784" v="2680"/>
        <pc:sldMkLst>
          <pc:docMk/>
          <pc:sldMk cId="1389497729" sldId="284"/>
        </pc:sldMkLst>
      </pc:sldChg>
      <pc:sldChg chg="modNotesTx">
        <pc:chgData name="Janelle Christine Pena" userId="f7777f37-2b00-4ea2-922e-9e60a9ba5eb5" providerId="ADAL" clId="{76CF2032-706C-445A-822B-26F5DCB2D4A7}" dt="2024-04-01T22:32:27.960" v="1153" actId="20577"/>
        <pc:sldMkLst>
          <pc:docMk/>
          <pc:sldMk cId="1232062621" sldId="286"/>
        </pc:sldMkLst>
      </pc:sldChg>
      <pc:sldChg chg="addSp modSp mod modNotesTx">
        <pc:chgData name="Janelle Christine Pena" userId="f7777f37-2b00-4ea2-922e-9e60a9ba5eb5" providerId="ADAL" clId="{76CF2032-706C-445A-822B-26F5DCB2D4A7}" dt="2024-04-08T22:29:43.840" v="2878" actId="13926"/>
        <pc:sldMkLst>
          <pc:docMk/>
          <pc:sldMk cId="545295096" sldId="287"/>
        </pc:sldMkLst>
        <pc:spChg chg="mod">
          <ac:chgData name="Janelle Christine Pena" userId="f7777f37-2b00-4ea2-922e-9e60a9ba5eb5" providerId="ADAL" clId="{76CF2032-706C-445A-822B-26F5DCB2D4A7}" dt="2024-04-08T22:29:43.840" v="2878" actId="13926"/>
          <ac:spMkLst>
            <pc:docMk/>
            <pc:sldMk cId="545295096" sldId="287"/>
            <ac:spMk id="104" creationId="{2231A750-64A9-377E-324F-9C04B2CFD37E}"/>
          </ac:spMkLst>
        </pc:spChg>
        <pc:picChg chg="add mod">
          <ac:chgData name="Janelle Christine Pena" userId="f7777f37-2b00-4ea2-922e-9e60a9ba5eb5" providerId="ADAL" clId="{76CF2032-706C-445A-822B-26F5DCB2D4A7}" dt="2024-04-02T00:19:56.281" v="2658" actId="1076"/>
          <ac:picMkLst>
            <pc:docMk/>
            <pc:sldMk cId="545295096" sldId="287"/>
            <ac:picMk id="3" creationId="{332FFD19-F3F9-355A-90C4-9AE3C8BA16BB}"/>
          </ac:picMkLst>
        </pc:picChg>
      </pc:sldChg>
      <pc:sldChg chg="modSp mod ord">
        <pc:chgData name="Janelle Christine Pena" userId="f7777f37-2b00-4ea2-922e-9e60a9ba5eb5" providerId="ADAL" clId="{76CF2032-706C-445A-822B-26F5DCB2D4A7}" dt="2024-04-04T07:05:38.063" v="2698" actId="1076"/>
        <pc:sldMkLst>
          <pc:docMk/>
          <pc:sldMk cId="3222247503" sldId="289"/>
        </pc:sldMkLst>
        <pc:picChg chg="mod">
          <ac:chgData name="Janelle Christine Pena" userId="f7777f37-2b00-4ea2-922e-9e60a9ba5eb5" providerId="ADAL" clId="{76CF2032-706C-445A-822B-26F5DCB2D4A7}" dt="2024-04-02T00:37:24.167" v="2697" actId="1076"/>
          <ac:picMkLst>
            <pc:docMk/>
            <pc:sldMk cId="3222247503" sldId="289"/>
            <ac:picMk id="3" creationId="{00DDDCC8-1886-0EB5-121F-A9BFCAF7CF01}"/>
          </ac:picMkLst>
        </pc:picChg>
        <pc:picChg chg="mod">
          <ac:chgData name="Janelle Christine Pena" userId="f7777f37-2b00-4ea2-922e-9e60a9ba5eb5" providerId="ADAL" clId="{76CF2032-706C-445A-822B-26F5DCB2D4A7}" dt="2024-04-04T07:05:38.063" v="2698" actId="1076"/>
          <ac:picMkLst>
            <pc:docMk/>
            <pc:sldMk cId="3222247503" sldId="289"/>
            <ac:picMk id="4" creationId="{99989338-82BC-594D-74B7-4AE0EBEC6F6F}"/>
          </ac:picMkLst>
        </pc:picChg>
      </pc:sldChg>
      <pc:sldChg chg="modSp mod">
        <pc:chgData name="Janelle Christine Pena" userId="f7777f37-2b00-4ea2-922e-9e60a9ba5eb5" providerId="ADAL" clId="{76CF2032-706C-445A-822B-26F5DCB2D4A7}" dt="2024-04-02T00:21:17.570" v="2671" actId="20577"/>
        <pc:sldMkLst>
          <pc:docMk/>
          <pc:sldMk cId="3061039207" sldId="290"/>
        </pc:sldMkLst>
        <pc:spChg chg="mod">
          <ac:chgData name="Janelle Christine Pena" userId="f7777f37-2b00-4ea2-922e-9e60a9ba5eb5" providerId="ADAL" clId="{76CF2032-706C-445A-822B-26F5DCB2D4A7}" dt="2024-04-02T00:21:17.570" v="2671" actId="20577"/>
          <ac:spMkLst>
            <pc:docMk/>
            <pc:sldMk cId="3061039207" sldId="290"/>
            <ac:spMk id="108" creationId="{6C1A2648-5D73-0181-DCAE-A8E2B0CB9D9A}"/>
          </ac:spMkLst>
        </pc:spChg>
      </pc:sldChg>
      <pc:sldChg chg="modSp mod modNotesTx">
        <pc:chgData name="Janelle Christine Pena" userId="f7777f37-2b00-4ea2-922e-9e60a9ba5eb5" providerId="ADAL" clId="{76CF2032-706C-445A-822B-26F5DCB2D4A7}" dt="2024-04-02T00:20:40.787" v="2669" actId="20577"/>
        <pc:sldMkLst>
          <pc:docMk/>
          <pc:sldMk cId="2540818118" sldId="291"/>
        </pc:sldMkLst>
        <pc:spChg chg="mod">
          <ac:chgData name="Janelle Christine Pena" userId="f7777f37-2b00-4ea2-922e-9e60a9ba5eb5" providerId="ADAL" clId="{76CF2032-706C-445A-822B-26F5DCB2D4A7}" dt="2024-04-02T00:20:40.787" v="2669" actId="20577"/>
          <ac:spMkLst>
            <pc:docMk/>
            <pc:sldMk cId="2540818118" sldId="291"/>
            <ac:spMk id="108" creationId="{6C1A2648-5D73-0181-DCAE-A8E2B0CB9D9A}"/>
          </ac:spMkLst>
        </pc:spChg>
        <pc:picChg chg="mod">
          <ac:chgData name="Janelle Christine Pena" userId="f7777f37-2b00-4ea2-922e-9e60a9ba5eb5" providerId="ADAL" clId="{76CF2032-706C-445A-822B-26F5DCB2D4A7}" dt="2024-04-01T22:26:34.097" v="790" actId="1076"/>
          <ac:picMkLst>
            <pc:docMk/>
            <pc:sldMk cId="2540818118" sldId="291"/>
            <ac:picMk id="15" creationId="{1FEA5324-FEB3-41C1-87AA-922C2C62C7EA}"/>
          </ac:picMkLst>
        </pc:picChg>
      </pc:sldChg>
      <pc:sldChg chg="modNotesTx">
        <pc:chgData name="Janelle Christine Pena" userId="f7777f37-2b00-4ea2-922e-9e60a9ba5eb5" providerId="ADAL" clId="{76CF2032-706C-445A-822B-26F5DCB2D4A7}" dt="2024-04-01T22:33:50.245" v="1285" actId="20577"/>
        <pc:sldMkLst>
          <pc:docMk/>
          <pc:sldMk cId="3486361278" sldId="293"/>
        </pc:sldMkLst>
      </pc:sldChg>
      <pc:sldChg chg="ord">
        <pc:chgData name="Janelle Christine Pena" userId="f7777f37-2b00-4ea2-922e-9e60a9ba5eb5" providerId="ADAL" clId="{76CF2032-706C-445A-822B-26F5DCB2D4A7}" dt="2024-04-01T23:54:46.594" v="2366"/>
        <pc:sldMkLst>
          <pc:docMk/>
          <pc:sldMk cId="2507816881" sldId="294"/>
        </pc:sldMkLst>
      </pc:sldChg>
      <pc:sldChg chg="addSp delSp modSp add mod">
        <pc:chgData name="Janelle Christine Pena" userId="f7777f37-2b00-4ea2-922e-9e60a9ba5eb5" providerId="ADAL" clId="{76CF2032-706C-445A-822B-26F5DCB2D4A7}" dt="2024-04-08T22:29:52.364" v="2879" actId="13926"/>
        <pc:sldMkLst>
          <pc:docMk/>
          <pc:sldMk cId="2278633863" sldId="296"/>
        </pc:sldMkLst>
        <pc:spChg chg="del">
          <ac:chgData name="Janelle Christine Pena" userId="f7777f37-2b00-4ea2-922e-9e60a9ba5eb5" providerId="ADAL" clId="{76CF2032-706C-445A-822B-26F5DCB2D4A7}" dt="2024-04-01T23:56:23" v="2374" actId="478"/>
          <ac:spMkLst>
            <pc:docMk/>
            <pc:sldMk cId="2278633863" sldId="296"/>
            <ac:spMk id="3" creationId="{E57BFB25-DDA1-1196-2EAC-AFDCF4F9E9B6}"/>
          </ac:spMkLst>
        </pc:spChg>
        <pc:spChg chg="del">
          <ac:chgData name="Janelle Christine Pena" userId="f7777f37-2b00-4ea2-922e-9e60a9ba5eb5" providerId="ADAL" clId="{76CF2032-706C-445A-822B-26F5DCB2D4A7}" dt="2024-04-01T23:56:28.618" v="2375" actId="478"/>
          <ac:spMkLst>
            <pc:docMk/>
            <pc:sldMk cId="2278633863" sldId="296"/>
            <ac:spMk id="4" creationId="{A985D3F1-B243-F00E-6D9A-04745C662399}"/>
          </ac:spMkLst>
        </pc:spChg>
        <pc:spChg chg="del">
          <ac:chgData name="Janelle Christine Pena" userId="f7777f37-2b00-4ea2-922e-9e60a9ba5eb5" providerId="ADAL" clId="{76CF2032-706C-445A-822B-26F5DCB2D4A7}" dt="2024-04-01T23:56:28.618" v="2375" actId="478"/>
          <ac:spMkLst>
            <pc:docMk/>
            <pc:sldMk cId="2278633863" sldId="296"/>
            <ac:spMk id="5" creationId="{D42D8895-BD83-9C8C-E48A-69ECF92A2DFA}"/>
          </ac:spMkLst>
        </pc:spChg>
        <pc:spChg chg="del">
          <ac:chgData name="Janelle Christine Pena" userId="f7777f37-2b00-4ea2-922e-9e60a9ba5eb5" providerId="ADAL" clId="{76CF2032-706C-445A-822B-26F5DCB2D4A7}" dt="2024-04-01T23:56:47.452" v="2381" actId="478"/>
          <ac:spMkLst>
            <pc:docMk/>
            <pc:sldMk cId="2278633863" sldId="296"/>
            <ac:spMk id="6" creationId="{58A7E857-4819-7652-D040-835489B8BF13}"/>
          </ac:spMkLst>
        </pc:spChg>
        <pc:spChg chg="del">
          <ac:chgData name="Janelle Christine Pena" userId="f7777f37-2b00-4ea2-922e-9e60a9ba5eb5" providerId="ADAL" clId="{76CF2032-706C-445A-822B-26F5DCB2D4A7}" dt="2024-04-01T23:56:39.939" v="2380" actId="478"/>
          <ac:spMkLst>
            <pc:docMk/>
            <pc:sldMk cId="2278633863" sldId="296"/>
            <ac:spMk id="7" creationId="{D3D22D81-03AF-A30B-65FF-15B40BB9EA28}"/>
          </ac:spMkLst>
        </pc:spChg>
        <pc:spChg chg="del">
          <ac:chgData name="Janelle Christine Pena" userId="f7777f37-2b00-4ea2-922e-9e60a9ba5eb5" providerId="ADAL" clId="{76CF2032-706C-445A-822B-26F5DCB2D4A7}" dt="2024-04-01T23:56:28.618" v="2375" actId="478"/>
          <ac:spMkLst>
            <pc:docMk/>
            <pc:sldMk cId="2278633863" sldId="296"/>
            <ac:spMk id="8" creationId="{7FEC5E19-281A-537F-E5F3-DE0CB7E51C76}"/>
          </ac:spMkLst>
        </pc:spChg>
        <pc:spChg chg="del mod">
          <ac:chgData name="Janelle Christine Pena" userId="f7777f37-2b00-4ea2-922e-9e60a9ba5eb5" providerId="ADAL" clId="{76CF2032-706C-445A-822B-26F5DCB2D4A7}" dt="2024-04-01T23:56:38.402" v="2379" actId="478"/>
          <ac:spMkLst>
            <pc:docMk/>
            <pc:sldMk cId="2278633863" sldId="296"/>
            <ac:spMk id="10" creationId="{DFF0F040-9472-3D49-53A7-CB0DFF09BA05}"/>
          </ac:spMkLst>
        </pc:spChg>
        <pc:spChg chg="add mod">
          <ac:chgData name="Janelle Christine Pena" userId="f7777f37-2b00-4ea2-922e-9e60a9ba5eb5" providerId="ADAL" clId="{76CF2032-706C-445A-822B-26F5DCB2D4A7}" dt="2024-04-08T22:28:53.321" v="2872" actId="1076"/>
          <ac:spMkLst>
            <pc:docMk/>
            <pc:sldMk cId="2278633863" sldId="296"/>
            <ac:spMk id="25" creationId="{820F428D-57FD-DF22-F9DF-F48E9305F482}"/>
          </ac:spMkLst>
        </pc:spChg>
        <pc:spChg chg="mod">
          <ac:chgData name="Janelle Christine Pena" userId="f7777f37-2b00-4ea2-922e-9e60a9ba5eb5" providerId="ADAL" clId="{76CF2032-706C-445A-822B-26F5DCB2D4A7}" dt="2024-04-08T22:29:52.364" v="2879" actId="13926"/>
          <ac:spMkLst>
            <pc:docMk/>
            <pc:sldMk cId="2278633863" sldId="296"/>
            <ac:spMk id="104" creationId="{DBEE64F2-9F19-CBDD-2B4A-129AA86ECED3}"/>
          </ac:spMkLst>
        </pc:spChg>
        <pc:spChg chg="del">
          <ac:chgData name="Janelle Christine Pena" userId="f7777f37-2b00-4ea2-922e-9e60a9ba5eb5" providerId="ADAL" clId="{76CF2032-706C-445A-822B-26F5DCB2D4A7}" dt="2024-04-01T23:56:54.971" v="2384" actId="478"/>
          <ac:spMkLst>
            <pc:docMk/>
            <pc:sldMk cId="2278633863" sldId="296"/>
            <ac:spMk id="105" creationId="{80AEA71B-917E-6D6C-4B74-4A123FFCC52A}"/>
          </ac:spMkLst>
        </pc:spChg>
        <pc:spChg chg="mod">
          <ac:chgData name="Janelle Christine Pena" userId="f7777f37-2b00-4ea2-922e-9e60a9ba5eb5" providerId="ADAL" clId="{76CF2032-706C-445A-822B-26F5DCB2D4A7}" dt="2024-04-01T23:58:01.405" v="2402" actId="20577"/>
          <ac:spMkLst>
            <pc:docMk/>
            <pc:sldMk cId="2278633863" sldId="296"/>
            <ac:spMk id="108" creationId="{7AF1203D-D95E-2AE9-30E2-0C49B187CA83}"/>
          </ac:spMkLst>
        </pc:spChg>
        <pc:picChg chg="add del">
          <ac:chgData name="Janelle Christine Pena" userId="f7777f37-2b00-4ea2-922e-9e60a9ba5eb5" providerId="ADAL" clId="{76CF2032-706C-445A-822B-26F5DCB2D4A7}" dt="2024-04-08T22:23:24.263" v="2701" actId="22"/>
          <ac:picMkLst>
            <pc:docMk/>
            <pc:sldMk cId="2278633863" sldId="296"/>
            <ac:picMk id="3" creationId="{DEE23919-DA9D-2D7F-BFC0-144D352CA1DB}"/>
          </ac:picMkLst>
        </pc:picChg>
        <pc:picChg chg="add mod">
          <ac:chgData name="Janelle Christine Pena" userId="f7777f37-2b00-4ea2-922e-9e60a9ba5eb5" providerId="ADAL" clId="{76CF2032-706C-445A-822B-26F5DCB2D4A7}" dt="2024-04-08T22:27:31.922" v="2843" actId="1076"/>
          <ac:picMkLst>
            <pc:docMk/>
            <pc:sldMk cId="2278633863" sldId="296"/>
            <ac:picMk id="5" creationId="{8E6DBEA9-61A0-B6CE-1E06-E004EDCA651E}"/>
          </ac:picMkLst>
        </pc:picChg>
        <pc:picChg chg="add del mod modCrop">
          <ac:chgData name="Janelle Christine Pena" userId="f7777f37-2b00-4ea2-922e-9e60a9ba5eb5" providerId="ADAL" clId="{76CF2032-706C-445A-822B-26F5DCB2D4A7}" dt="2024-04-08T22:27:56.134" v="2848" actId="1076"/>
          <ac:picMkLst>
            <pc:docMk/>
            <pc:sldMk cId="2278633863" sldId="296"/>
            <ac:picMk id="9" creationId="{E658C069-89E0-3A60-CD97-D102D83C2C74}"/>
          </ac:picMkLst>
        </pc:picChg>
        <pc:picChg chg="add mod modCrop">
          <ac:chgData name="Janelle Christine Pena" userId="f7777f37-2b00-4ea2-922e-9e60a9ba5eb5" providerId="ADAL" clId="{76CF2032-706C-445A-822B-26F5DCB2D4A7}" dt="2024-04-08T22:28:56.816" v="2875" actId="1076"/>
          <ac:picMkLst>
            <pc:docMk/>
            <pc:sldMk cId="2278633863" sldId="296"/>
            <ac:picMk id="12" creationId="{B42F1589-55D2-1BD4-4BCF-392019998E03}"/>
          </ac:picMkLst>
        </pc:picChg>
        <pc:picChg chg="add mod">
          <ac:chgData name="Janelle Christine Pena" userId="f7777f37-2b00-4ea2-922e-9e60a9ba5eb5" providerId="ADAL" clId="{76CF2032-706C-445A-822B-26F5DCB2D4A7}" dt="2024-04-08T22:28:45.999" v="2867" actId="1076"/>
          <ac:picMkLst>
            <pc:docMk/>
            <pc:sldMk cId="2278633863" sldId="296"/>
            <ac:picMk id="14" creationId="{4BFF21B6-A014-DDA9-740A-EFCD1F233826}"/>
          </ac:picMkLst>
        </pc:picChg>
        <pc:picChg chg="add mod">
          <ac:chgData name="Janelle Christine Pena" userId="f7777f37-2b00-4ea2-922e-9e60a9ba5eb5" providerId="ADAL" clId="{76CF2032-706C-445A-822B-26F5DCB2D4A7}" dt="2024-04-08T22:28:58.214" v="2876" actId="1076"/>
          <ac:picMkLst>
            <pc:docMk/>
            <pc:sldMk cId="2278633863" sldId="296"/>
            <ac:picMk id="16" creationId="{7D713E00-58D5-6EF8-7C11-DE47F23610E2}"/>
          </ac:picMkLst>
        </pc:picChg>
        <pc:picChg chg="add mod">
          <ac:chgData name="Janelle Christine Pena" userId="f7777f37-2b00-4ea2-922e-9e60a9ba5eb5" providerId="ADAL" clId="{76CF2032-706C-445A-822B-26F5DCB2D4A7}" dt="2024-04-08T22:28:51.190" v="2870" actId="1076"/>
          <ac:picMkLst>
            <pc:docMk/>
            <pc:sldMk cId="2278633863" sldId="296"/>
            <ac:picMk id="18" creationId="{E47B12A7-825A-EE05-653E-3582E4B13059}"/>
          </ac:picMkLst>
        </pc:picChg>
        <pc:picChg chg="add del mod">
          <ac:chgData name="Janelle Christine Pena" userId="f7777f37-2b00-4ea2-922e-9e60a9ba5eb5" providerId="ADAL" clId="{76CF2032-706C-445A-822B-26F5DCB2D4A7}" dt="2024-04-08T22:28:42.161" v="2865" actId="478"/>
          <ac:picMkLst>
            <pc:docMk/>
            <pc:sldMk cId="2278633863" sldId="296"/>
            <ac:picMk id="20" creationId="{0F11F249-6243-7667-40AD-0EE8B3BB11CA}"/>
          </ac:picMkLst>
        </pc:picChg>
        <pc:picChg chg="add del">
          <ac:chgData name="Janelle Christine Pena" userId="f7777f37-2b00-4ea2-922e-9e60a9ba5eb5" providerId="ADAL" clId="{76CF2032-706C-445A-822B-26F5DCB2D4A7}" dt="2024-04-01T23:59:27.176" v="2412" actId="478"/>
          <ac:picMkLst>
            <pc:docMk/>
            <pc:sldMk cId="2278633863" sldId="296"/>
            <ac:picMk id="22" creationId="{CB783AB0-080A-9381-DFEA-E14C5FD39887}"/>
          </ac:picMkLst>
        </pc:picChg>
        <pc:picChg chg="add del mod">
          <ac:chgData name="Janelle Christine Pena" userId="f7777f37-2b00-4ea2-922e-9e60a9ba5eb5" providerId="ADAL" clId="{76CF2032-706C-445A-822B-26F5DCB2D4A7}" dt="2024-04-08T22:27:27.058" v="2839" actId="478"/>
          <ac:picMkLst>
            <pc:docMk/>
            <pc:sldMk cId="2278633863" sldId="296"/>
            <ac:picMk id="24" creationId="{59E6C241-A29C-38E2-9E40-B121EFE30001}"/>
          </ac:picMkLst>
        </pc:picChg>
        <pc:picChg chg="add mod">
          <ac:chgData name="Janelle Christine Pena" userId="f7777f37-2b00-4ea2-922e-9e60a9ba5eb5" providerId="ADAL" clId="{76CF2032-706C-445A-822B-26F5DCB2D4A7}" dt="2024-04-08T22:28:44.196" v="2866" actId="1076"/>
          <ac:picMkLst>
            <pc:docMk/>
            <pc:sldMk cId="2278633863" sldId="296"/>
            <ac:picMk id="27" creationId="{96769A6D-52CC-0AD2-C459-6E4401FBF4BA}"/>
          </ac:picMkLst>
        </pc:picChg>
        <pc:picChg chg="add del">
          <ac:chgData name="Janelle Christine Pena" userId="f7777f37-2b00-4ea2-922e-9e60a9ba5eb5" providerId="ADAL" clId="{76CF2032-706C-445A-822B-26F5DCB2D4A7}" dt="2024-04-01T23:56:52.401" v="2383" actId="478"/>
          <ac:picMkLst>
            <pc:docMk/>
            <pc:sldMk cId="2278633863" sldId="296"/>
            <ac:picMk id="102" creationId="{3BABC780-057D-7DDE-A34E-3279777811E2}"/>
          </ac:picMkLst>
        </pc:picChg>
        <pc:picChg chg="add mod">
          <ac:chgData name="Janelle Christine Pena" userId="f7777f37-2b00-4ea2-922e-9e60a9ba5eb5" providerId="ADAL" clId="{76CF2032-706C-445A-822B-26F5DCB2D4A7}" dt="2024-04-08T22:29:02.256" v="2877" actId="1076"/>
          <ac:picMkLst>
            <pc:docMk/>
            <pc:sldMk cId="2278633863" sldId="296"/>
            <ac:picMk id="1026" creationId="{90135476-45CF-FE76-01E4-C89F212014C4}"/>
          </ac:picMkLst>
        </pc:picChg>
      </pc:sldChg>
      <pc:sldChg chg="add del">
        <pc:chgData name="Janelle Christine Pena" userId="f7777f37-2b00-4ea2-922e-9e60a9ba5eb5" providerId="ADAL" clId="{76CF2032-706C-445A-822B-26F5DCB2D4A7}" dt="2024-04-01T23:56:58.259" v="2386"/>
        <pc:sldMkLst>
          <pc:docMk/>
          <pc:sldMk cId="1552545970" sldId="297"/>
        </pc:sldMkLst>
      </pc:sldChg>
    </pc:docChg>
  </pc:docChgLst>
  <pc:docChgLst>
    <pc:chgData name="Janelle Christine Pena" userId="S::janelle.pena@nau.edu::f7777f37-2b00-4ea2-922e-9e60a9ba5eb5" providerId="AD" clId="Web-{EE8380AA-1A5F-4CBA-99F2-06A383CA03BA}"/>
    <pc:docChg chg="modSld">
      <pc:chgData name="Janelle Christine Pena" userId="S::janelle.pena@nau.edu::f7777f37-2b00-4ea2-922e-9e60a9ba5eb5" providerId="AD" clId="Web-{EE8380AA-1A5F-4CBA-99F2-06A383CA03BA}" dt="2024-04-27T04:57:22.624" v="3"/>
      <pc:docMkLst>
        <pc:docMk/>
      </pc:docMkLst>
      <pc:sldChg chg="addSp delSp modSp">
        <pc:chgData name="Janelle Christine Pena" userId="S::janelle.pena@nau.edu::f7777f37-2b00-4ea2-922e-9e60a9ba5eb5" providerId="AD" clId="Web-{EE8380AA-1A5F-4CBA-99F2-06A383CA03BA}" dt="2024-04-27T04:57:22.624" v="3"/>
        <pc:sldMkLst>
          <pc:docMk/>
          <pc:sldMk cId="2507816881" sldId="294"/>
        </pc:sldMkLst>
        <pc:picChg chg="add del mod">
          <ac:chgData name="Janelle Christine Pena" userId="S::janelle.pena@nau.edu::f7777f37-2b00-4ea2-922e-9e60a9ba5eb5" providerId="AD" clId="Web-{EE8380AA-1A5F-4CBA-99F2-06A383CA03BA}" dt="2024-04-27T04:57:19.140" v="2"/>
          <ac:picMkLst>
            <pc:docMk/>
            <pc:sldMk cId="2507816881" sldId="294"/>
            <ac:picMk id="2" creationId="{EA631892-5AF1-BD36-51EF-A2CC6293E386}"/>
          </ac:picMkLst>
        </pc:picChg>
        <pc:picChg chg="add del">
          <ac:chgData name="Janelle Christine Pena" userId="S::janelle.pena@nau.edu::f7777f37-2b00-4ea2-922e-9e60a9ba5eb5" providerId="AD" clId="Web-{EE8380AA-1A5F-4CBA-99F2-06A383CA03BA}" dt="2024-04-27T04:57:22.624" v="3"/>
          <ac:picMkLst>
            <pc:docMk/>
            <pc:sldMk cId="2507816881" sldId="294"/>
            <ac:picMk id="9" creationId="{58906FD3-EA5E-34A5-7895-CF20AF251B11}"/>
          </ac:picMkLst>
        </pc:picChg>
      </pc:sldChg>
    </pc:docChg>
  </pc:docChgLst>
  <pc:docChgLst>
    <pc:chgData name="Aaron Hazael Espinoza" userId="S::ahe28@nau.edu::ec5ddea1-cf50-4904-a54e-67a7b9cc9310" providerId="AD" clId="Web-{C950A22F-88F5-4E27-818A-7D67403BD175}"/>
    <pc:docChg chg="modSld">
      <pc:chgData name="Aaron Hazael Espinoza" userId="S::ahe28@nau.edu::ec5ddea1-cf50-4904-a54e-67a7b9cc9310" providerId="AD" clId="Web-{C950A22F-88F5-4E27-818A-7D67403BD175}" dt="2024-04-05T03:35:51.431" v="8" actId="20577"/>
      <pc:docMkLst>
        <pc:docMk/>
      </pc:docMkLst>
      <pc:sldChg chg="delSp modSp">
        <pc:chgData name="Aaron Hazael Espinoza" userId="S::ahe28@nau.edu::ec5ddea1-cf50-4904-a54e-67a7b9cc9310" providerId="AD" clId="Web-{C950A22F-88F5-4E27-818A-7D67403BD175}" dt="2024-04-05T03:28:36.726" v="1" actId="20577"/>
        <pc:sldMkLst>
          <pc:docMk/>
          <pc:sldMk cId="1232062621" sldId="286"/>
        </pc:sldMkLst>
        <pc:spChg chg="mod">
          <ac:chgData name="Aaron Hazael Espinoza" userId="S::ahe28@nau.edu::ec5ddea1-cf50-4904-a54e-67a7b9cc9310" providerId="AD" clId="Web-{C950A22F-88F5-4E27-818A-7D67403BD175}" dt="2024-04-05T03:28:36.726" v="1" actId="20577"/>
          <ac:spMkLst>
            <pc:docMk/>
            <pc:sldMk cId="1232062621" sldId="286"/>
            <ac:spMk id="104" creationId="{815A8EF3-F039-5B6A-5EBE-F7F1420068D3}"/>
          </ac:spMkLst>
        </pc:spChg>
        <pc:picChg chg="del">
          <ac:chgData name="Aaron Hazael Espinoza" userId="S::ahe28@nau.edu::ec5ddea1-cf50-4904-a54e-67a7b9cc9310" providerId="AD" clId="Web-{C950A22F-88F5-4E27-818A-7D67403BD175}" dt="2024-04-05T03:27:15.989" v="0"/>
          <ac:picMkLst>
            <pc:docMk/>
            <pc:sldMk cId="1232062621" sldId="286"/>
            <ac:picMk id="5" creationId="{0355E2BE-E7E7-4960-EF58-3CF2F7FBD38F}"/>
          </ac:picMkLst>
        </pc:picChg>
      </pc:sldChg>
      <pc:sldChg chg="modSp">
        <pc:chgData name="Aaron Hazael Espinoza" userId="S::ahe28@nau.edu::ec5ddea1-cf50-4904-a54e-67a7b9cc9310" providerId="AD" clId="Web-{C950A22F-88F5-4E27-818A-7D67403BD175}" dt="2024-04-05T03:35:51.431" v="8" actId="20577"/>
        <pc:sldMkLst>
          <pc:docMk/>
          <pc:sldMk cId="2540818118" sldId="291"/>
        </pc:sldMkLst>
        <pc:spChg chg="mod">
          <ac:chgData name="Aaron Hazael Espinoza" userId="S::ahe28@nau.edu::ec5ddea1-cf50-4904-a54e-67a7b9cc9310" providerId="AD" clId="Web-{C950A22F-88F5-4E27-818A-7D67403BD175}" dt="2024-04-05T03:35:51.431" v="8" actId="20577"/>
          <ac:spMkLst>
            <pc:docMk/>
            <pc:sldMk cId="2540818118" sldId="291"/>
            <ac:spMk id="3" creationId="{3E39F646-E394-4142-B092-1E8B17830BA6}"/>
          </ac:spMkLst>
        </pc:spChg>
      </pc:sldChg>
    </pc:docChg>
  </pc:docChgLst>
  <pc:docChgLst>
    <pc:chgData name="Maciej Ziomber" userId="S::mz367@nau.edu::8534d74f-3a3c-4c37-ae08-19dbd6ca20e3" providerId="AD" clId="Web-{B96F7EAC-8FF4-435F-8C08-95D75744B0D6}"/>
    <pc:docChg chg="modSld">
      <pc:chgData name="Maciej Ziomber" userId="S::mz367@nau.edu::8534d74f-3a3c-4c37-ae08-19dbd6ca20e3" providerId="AD" clId="Web-{B96F7EAC-8FF4-435F-8C08-95D75744B0D6}" dt="2024-04-01T15:53:33.848" v="14" actId="1076"/>
      <pc:docMkLst>
        <pc:docMk/>
      </pc:docMkLst>
      <pc:sldChg chg="addSp delSp modSp">
        <pc:chgData name="Maciej Ziomber" userId="S::mz367@nau.edu::8534d74f-3a3c-4c37-ae08-19dbd6ca20e3" providerId="AD" clId="Web-{B96F7EAC-8FF4-435F-8C08-95D75744B0D6}" dt="2024-04-01T15:53:33.848" v="14" actId="1076"/>
        <pc:sldMkLst>
          <pc:docMk/>
          <pc:sldMk cId="2609627996" sldId="276"/>
        </pc:sldMkLst>
        <pc:spChg chg="add mod">
          <ac:chgData name="Maciej Ziomber" userId="S::mz367@nau.edu::8534d74f-3a3c-4c37-ae08-19dbd6ca20e3" providerId="AD" clId="Web-{B96F7EAC-8FF4-435F-8C08-95D75744B0D6}" dt="2024-04-01T15:53:33.848" v="14" actId="1076"/>
          <ac:spMkLst>
            <pc:docMk/>
            <pc:sldMk cId="2609627996" sldId="276"/>
            <ac:spMk id="3" creationId="{3D25C88D-4385-BC11-ACA8-4276C851134D}"/>
          </ac:spMkLst>
        </pc:spChg>
        <pc:spChg chg="del mod">
          <ac:chgData name="Maciej Ziomber" userId="S::mz367@nau.edu::8534d74f-3a3c-4c37-ae08-19dbd6ca20e3" providerId="AD" clId="Web-{B96F7EAC-8FF4-435F-8C08-95D75744B0D6}" dt="2024-04-01T15:53:23.426" v="12"/>
          <ac:spMkLst>
            <pc:docMk/>
            <pc:sldMk cId="2609627996" sldId="276"/>
            <ac:spMk id="26" creationId="{FBC2C112-F168-099F-447B-663859B9D3C2}"/>
          </ac:spMkLst>
        </pc:spChg>
      </pc:sldChg>
    </pc:docChg>
  </pc:docChgLst>
  <pc:docChgLst>
    <pc:chgData name="Janelle Christine Pena" userId="S::janelle.pena@nau.edu::f7777f37-2b00-4ea2-922e-9e60a9ba5eb5" providerId="AD" clId="Web-{C3C4155F-4B42-4FAF-80B7-04610E1302E2}"/>
    <pc:docChg chg="modSld">
      <pc:chgData name="Janelle Christine Pena" userId="S::janelle.pena@nau.edu::f7777f37-2b00-4ea2-922e-9e60a9ba5eb5" providerId="AD" clId="Web-{C3C4155F-4B42-4FAF-80B7-04610E1302E2}" dt="2024-04-01T21:25:06.073" v="1" actId="1076"/>
      <pc:docMkLst>
        <pc:docMk/>
      </pc:docMkLst>
      <pc:sldChg chg="modSp">
        <pc:chgData name="Janelle Christine Pena" userId="S::janelle.pena@nau.edu::f7777f37-2b00-4ea2-922e-9e60a9ba5eb5" providerId="AD" clId="Web-{C3C4155F-4B42-4FAF-80B7-04610E1302E2}" dt="2024-04-01T21:25:06.073" v="1" actId="1076"/>
        <pc:sldMkLst>
          <pc:docMk/>
          <pc:sldMk cId="1937225192" sldId="292"/>
        </pc:sldMkLst>
        <pc:spChg chg="mod">
          <ac:chgData name="Janelle Christine Pena" userId="S::janelle.pena@nau.edu::f7777f37-2b00-4ea2-922e-9e60a9ba5eb5" providerId="AD" clId="Web-{C3C4155F-4B42-4FAF-80B7-04610E1302E2}" dt="2024-04-01T21:25:06.073" v="1" actId="1076"/>
          <ac:spMkLst>
            <pc:docMk/>
            <pc:sldMk cId="1937225192" sldId="292"/>
            <ac:spMk id="13" creationId="{8E06E2EB-40F0-4C90-942D-299A48D88039}"/>
          </ac:spMkLst>
        </pc:spChg>
        <pc:spChg chg="mod">
          <ac:chgData name="Janelle Christine Pena" userId="S::janelle.pena@nau.edu::f7777f37-2b00-4ea2-922e-9e60a9ba5eb5" providerId="AD" clId="Web-{C3C4155F-4B42-4FAF-80B7-04610E1302E2}" dt="2024-04-01T21:25:02.229" v="0" actId="1076"/>
          <ac:spMkLst>
            <pc:docMk/>
            <pc:sldMk cId="1937225192" sldId="292"/>
            <ac:spMk id="22" creationId="{673CE97B-8012-4ADC-B78D-F9C5942723FC}"/>
          </ac:spMkLst>
        </pc:spChg>
      </pc:sldChg>
    </pc:docChg>
  </pc:docChgLst>
  <pc:docChgLst>
    <pc:chgData name="Aaron Hazael Espinoza" userId="S::ahe28@nau.edu::ec5ddea1-cf50-4904-a54e-67a7b9cc9310" providerId="AD" clId="Web-{715D22CC-0AEA-4A0E-B531-090BC5342D96}"/>
    <pc:docChg chg="modSld">
      <pc:chgData name="Aaron Hazael Espinoza" userId="S::ahe28@nau.edu::ec5ddea1-cf50-4904-a54e-67a7b9cc9310" providerId="AD" clId="Web-{715D22CC-0AEA-4A0E-B531-090BC5342D96}" dt="2024-04-01T18:03:16.312" v="2" actId="1076"/>
      <pc:docMkLst>
        <pc:docMk/>
      </pc:docMkLst>
      <pc:sldChg chg="addSp modSp">
        <pc:chgData name="Aaron Hazael Espinoza" userId="S::ahe28@nau.edu::ec5ddea1-cf50-4904-a54e-67a7b9cc9310" providerId="AD" clId="Web-{715D22CC-0AEA-4A0E-B531-090BC5342D96}" dt="2024-04-01T18:03:16.312" v="2" actId="1076"/>
        <pc:sldMkLst>
          <pc:docMk/>
          <pc:sldMk cId="3486361278" sldId="293"/>
        </pc:sldMkLst>
        <pc:picChg chg="add mod">
          <ac:chgData name="Aaron Hazael Espinoza" userId="S::ahe28@nau.edu::ec5ddea1-cf50-4904-a54e-67a7b9cc9310" providerId="AD" clId="Web-{715D22CC-0AEA-4A0E-B531-090BC5342D96}" dt="2024-04-01T18:03:16.312" v="2" actId="1076"/>
          <ac:picMkLst>
            <pc:docMk/>
            <pc:sldMk cId="3486361278" sldId="293"/>
            <ac:picMk id="2" creationId="{771743D7-8BFE-5906-FC33-0146656F0769}"/>
          </ac:picMkLst>
        </pc:picChg>
      </pc:sldChg>
    </pc:docChg>
  </pc:docChgLst>
  <pc:docChgLst>
    <pc:chgData name="Courtney Hiatt" userId="S::ch2763@nau.edu::e1c72af6-b4b7-4fb8-ba70-8df631066279" providerId="AD" clId="Web-{8F7AEA6F-0A4E-4221-9B9D-4819787D4018}"/>
    <pc:docChg chg="addSld modSld">
      <pc:chgData name="Courtney Hiatt" userId="S::ch2763@nau.edu::e1c72af6-b4b7-4fb8-ba70-8df631066279" providerId="AD" clId="Web-{8F7AEA6F-0A4E-4221-9B9D-4819787D4018}" dt="2024-01-24T19:16:03.419" v="24"/>
      <pc:docMkLst>
        <pc:docMk/>
      </pc:docMkLst>
      <pc:sldChg chg="addSp delSp modSp">
        <pc:chgData name="Courtney Hiatt" userId="S::ch2763@nau.edu::e1c72af6-b4b7-4fb8-ba70-8df631066279" providerId="AD" clId="Web-{8F7AEA6F-0A4E-4221-9B9D-4819787D4018}" dt="2024-01-24T19:15:11.884" v="22"/>
        <pc:sldMkLst>
          <pc:docMk/>
          <pc:sldMk cId="0" sldId="256"/>
        </pc:sldMkLst>
        <pc:spChg chg="mod">
          <ac:chgData name="Courtney Hiatt" userId="S::ch2763@nau.edu::e1c72af6-b4b7-4fb8-ba70-8df631066279" providerId="AD" clId="Web-{8F7AEA6F-0A4E-4221-9B9D-4819787D4018}" dt="2024-01-24T19:09:27.581" v="5" actId="20577"/>
          <ac:spMkLst>
            <pc:docMk/>
            <pc:sldMk cId="0" sldId="256"/>
            <ac:spMk id="91" creationId="{00000000-0000-0000-0000-000000000000}"/>
          </ac:spMkLst>
        </pc:spChg>
        <pc:spChg chg="mod">
          <ac:chgData name="Courtney Hiatt" userId="S::ch2763@nau.edu::e1c72af6-b4b7-4fb8-ba70-8df631066279" providerId="AD" clId="Web-{8F7AEA6F-0A4E-4221-9B9D-4819787D4018}" dt="2024-01-24T19:14:49.383" v="19" actId="1076"/>
          <ac:spMkLst>
            <pc:docMk/>
            <pc:sldMk cId="0" sldId="256"/>
            <ac:spMk id="95" creationId="{00000000-0000-0000-0000-000000000000}"/>
          </ac:spMkLst>
        </pc:spChg>
        <pc:spChg chg="del">
          <ac:chgData name="Courtney Hiatt" userId="S::ch2763@nau.edu::e1c72af6-b4b7-4fb8-ba70-8df631066279" providerId="AD" clId="Web-{8F7AEA6F-0A4E-4221-9B9D-4819787D4018}" dt="2024-01-24T19:15:11.884" v="22"/>
          <ac:spMkLst>
            <pc:docMk/>
            <pc:sldMk cId="0" sldId="256"/>
            <ac:spMk id="96" creationId="{00000000-0000-0000-0000-000000000000}"/>
          </ac:spMkLst>
        </pc:spChg>
        <pc:picChg chg="add">
          <ac:chgData name="Courtney Hiatt" userId="S::ch2763@nau.edu::e1c72af6-b4b7-4fb8-ba70-8df631066279" providerId="AD" clId="Web-{8F7AEA6F-0A4E-4221-9B9D-4819787D4018}" dt="2024-01-24T19:15:07.587" v="20"/>
          <ac:picMkLst>
            <pc:docMk/>
            <pc:sldMk cId="0" sldId="256"/>
            <ac:picMk id="3" creationId="{542ACCBB-5EFC-82ED-2C7B-E241FABCE95A}"/>
          </ac:picMkLst>
        </pc:picChg>
        <pc:picChg chg="add">
          <ac:chgData name="Courtney Hiatt" userId="S::ch2763@nau.edu::e1c72af6-b4b7-4fb8-ba70-8df631066279" providerId="AD" clId="Web-{8F7AEA6F-0A4E-4221-9B9D-4819787D4018}" dt="2024-01-24T19:15:07.619" v="21"/>
          <ac:picMkLst>
            <pc:docMk/>
            <pc:sldMk cId="0" sldId="256"/>
            <ac:picMk id="5" creationId="{AB5BAB0A-D35B-C454-D093-5421D4DE5E9D}"/>
          </ac:picMkLst>
        </pc:picChg>
      </pc:sldChg>
      <pc:sldChg chg="delSp modSp">
        <pc:chgData name="Courtney Hiatt" userId="S::ch2763@nau.edu::e1c72af6-b4b7-4fb8-ba70-8df631066279" providerId="AD" clId="Web-{8F7AEA6F-0A4E-4221-9B9D-4819787D4018}" dt="2024-01-24T19:16:03.419" v="24"/>
        <pc:sldMkLst>
          <pc:docMk/>
          <pc:sldMk cId="0" sldId="257"/>
        </pc:sldMkLst>
        <pc:spChg chg="del mod">
          <ac:chgData name="Courtney Hiatt" userId="S::ch2763@nau.edu::e1c72af6-b4b7-4fb8-ba70-8df631066279" providerId="AD" clId="Web-{8F7AEA6F-0A4E-4221-9B9D-4819787D4018}" dt="2024-01-24T19:16:03.419" v="24"/>
          <ac:spMkLst>
            <pc:docMk/>
            <pc:sldMk cId="0" sldId="257"/>
            <ac:spMk id="107" creationId="{00000000-0000-0000-0000-000000000000}"/>
          </ac:spMkLst>
        </pc:spChg>
      </pc:sldChg>
      <pc:sldChg chg="modSp add replId">
        <pc:chgData name="Courtney Hiatt" userId="S::ch2763@nau.edu::e1c72af6-b4b7-4fb8-ba70-8df631066279" providerId="AD" clId="Web-{8F7AEA6F-0A4E-4221-9B9D-4819787D4018}" dt="2024-01-24T19:10:08.488" v="13" actId="20577"/>
        <pc:sldMkLst>
          <pc:docMk/>
          <pc:sldMk cId="2609627996" sldId="276"/>
        </pc:sldMkLst>
        <pc:spChg chg="mod">
          <ac:chgData name="Courtney Hiatt" userId="S::ch2763@nau.edu::e1c72af6-b4b7-4fb8-ba70-8df631066279" providerId="AD" clId="Web-{8F7AEA6F-0A4E-4221-9B9D-4819787D4018}" dt="2024-01-24T19:10:08.488" v="13" actId="20577"/>
          <ac:spMkLst>
            <pc:docMk/>
            <pc:sldMk cId="2609627996" sldId="276"/>
            <ac:spMk id="108" creationId="{42818207-5141-4383-9528-8A2FC3AB743F}"/>
          </ac:spMkLst>
        </pc:spChg>
      </pc:sldChg>
      <pc:sldChg chg="modSp add replId">
        <pc:chgData name="Courtney Hiatt" userId="S::ch2763@nau.edu::e1c72af6-b4b7-4fb8-ba70-8df631066279" providerId="AD" clId="Web-{8F7AEA6F-0A4E-4221-9B9D-4819787D4018}" dt="2024-01-24T19:09:57.894" v="10" actId="20577"/>
        <pc:sldMkLst>
          <pc:docMk/>
          <pc:sldMk cId="1687813950" sldId="277"/>
        </pc:sldMkLst>
        <pc:spChg chg="mod">
          <ac:chgData name="Courtney Hiatt" userId="S::ch2763@nau.edu::e1c72af6-b4b7-4fb8-ba70-8df631066279" providerId="AD" clId="Web-{8F7AEA6F-0A4E-4221-9B9D-4819787D4018}" dt="2024-01-24T19:09:57.894" v="10" actId="20577"/>
          <ac:spMkLst>
            <pc:docMk/>
            <pc:sldMk cId="1687813950" sldId="277"/>
            <ac:spMk id="108" creationId="{65A180B7-4584-91E8-6B7A-91498FBA5F23}"/>
          </ac:spMkLst>
        </pc:spChg>
      </pc:sldChg>
      <pc:sldChg chg="modSp add replId">
        <pc:chgData name="Courtney Hiatt" userId="S::ch2763@nau.edu::e1c72af6-b4b7-4fb8-ba70-8df631066279" providerId="AD" clId="Web-{8F7AEA6F-0A4E-4221-9B9D-4819787D4018}" dt="2024-01-24T19:09:51.847" v="8" actId="20577"/>
        <pc:sldMkLst>
          <pc:docMk/>
          <pc:sldMk cId="3248998532" sldId="278"/>
        </pc:sldMkLst>
        <pc:spChg chg="mod">
          <ac:chgData name="Courtney Hiatt" userId="S::ch2763@nau.edu::e1c72af6-b4b7-4fb8-ba70-8df631066279" providerId="AD" clId="Web-{8F7AEA6F-0A4E-4221-9B9D-4819787D4018}" dt="2024-01-24T19:09:51.847" v="8" actId="20577"/>
          <ac:spMkLst>
            <pc:docMk/>
            <pc:sldMk cId="3248998532" sldId="278"/>
            <ac:spMk id="108" creationId="{6C1A2648-5D73-0181-DCAE-A8E2B0CB9D9A}"/>
          </ac:spMkLst>
        </pc:spChg>
      </pc:sldChg>
      <pc:sldChg chg="modSp add replId">
        <pc:chgData name="Courtney Hiatt" userId="S::ch2763@nau.edu::e1c72af6-b4b7-4fb8-ba70-8df631066279" providerId="AD" clId="Web-{8F7AEA6F-0A4E-4221-9B9D-4819787D4018}" dt="2024-01-24T19:09:47.019" v="6" actId="20577"/>
        <pc:sldMkLst>
          <pc:docMk/>
          <pc:sldMk cId="2448888793" sldId="279"/>
        </pc:sldMkLst>
        <pc:spChg chg="mod">
          <ac:chgData name="Courtney Hiatt" userId="S::ch2763@nau.edu::e1c72af6-b4b7-4fb8-ba70-8df631066279" providerId="AD" clId="Web-{8F7AEA6F-0A4E-4221-9B9D-4819787D4018}" dt="2024-01-24T19:09:47.019" v="6" actId="20577"/>
          <ac:spMkLst>
            <pc:docMk/>
            <pc:sldMk cId="2448888793" sldId="279"/>
            <ac:spMk id="108" creationId="{B9E95ED0-2CEF-FA81-A062-D0E39D3E739E}"/>
          </ac:spMkLst>
        </pc:spChg>
      </pc:sldChg>
      <pc:sldChg chg="modSp add replId">
        <pc:chgData name="Courtney Hiatt" userId="S::ch2763@nau.edu::e1c72af6-b4b7-4fb8-ba70-8df631066279" providerId="AD" clId="Web-{8F7AEA6F-0A4E-4221-9B9D-4819787D4018}" dt="2024-01-24T19:10:23.473" v="17" actId="20577"/>
        <pc:sldMkLst>
          <pc:docMk/>
          <pc:sldMk cId="872260754" sldId="280"/>
        </pc:sldMkLst>
        <pc:spChg chg="mod">
          <ac:chgData name="Courtney Hiatt" userId="S::ch2763@nau.edu::e1c72af6-b4b7-4fb8-ba70-8df631066279" providerId="AD" clId="Web-{8F7AEA6F-0A4E-4221-9B9D-4819787D4018}" dt="2024-01-24T19:10:23.473" v="17" actId="20577"/>
          <ac:spMkLst>
            <pc:docMk/>
            <pc:sldMk cId="872260754" sldId="280"/>
            <ac:spMk id="108" creationId="{31A51024-E993-8BB3-9C80-5DA965C74458}"/>
          </ac:spMkLst>
        </pc:spChg>
      </pc:sldChg>
      <pc:sldChg chg="modSp add replId">
        <pc:chgData name="Courtney Hiatt" userId="S::ch2763@nau.edu::e1c72af6-b4b7-4fb8-ba70-8df631066279" providerId="AD" clId="Web-{8F7AEA6F-0A4E-4221-9B9D-4819787D4018}" dt="2024-01-24T19:10:29.489" v="18" actId="20577"/>
        <pc:sldMkLst>
          <pc:docMk/>
          <pc:sldMk cId="4237343085" sldId="281"/>
        </pc:sldMkLst>
        <pc:spChg chg="mod">
          <ac:chgData name="Courtney Hiatt" userId="S::ch2763@nau.edu::e1c72af6-b4b7-4fb8-ba70-8df631066279" providerId="AD" clId="Web-{8F7AEA6F-0A4E-4221-9B9D-4819787D4018}" dt="2024-01-24T19:10:29.489" v="18" actId="20577"/>
          <ac:spMkLst>
            <pc:docMk/>
            <pc:sldMk cId="4237343085" sldId="281"/>
            <ac:spMk id="108" creationId="{7088BCB9-1FCF-9819-D66A-18C9CE6EC9E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41B60E-2D00-5F48-0B92-DD88C6BCF9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Teammate</a:t>
            </a:r>
          </a:p>
        </p:txBody>
      </p:sp>
      <p:sp>
        <p:nvSpPr>
          <p:cNvPr id="3" name="Date Placeholder 2">
            <a:extLst>
              <a:ext uri="{FF2B5EF4-FFF2-40B4-BE49-F238E27FC236}">
                <a16:creationId xmlns:a16="http://schemas.microsoft.com/office/drawing/2014/main" id="{74A9190B-C180-38EA-0EAF-2A4442A070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D49789-E787-4B89-9124-AF1129ECA5F6}" type="datetimeFigureOut">
              <a:rPr lang="en-US" smtClean="0"/>
              <a:t>4/29/2024</a:t>
            </a:fld>
            <a:endParaRPr lang="en-US"/>
          </a:p>
        </p:txBody>
      </p:sp>
      <p:sp>
        <p:nvSpPr>
          <p:cNvPr id="4" name="Footer Placeholder 3">
            <a:extLst>
              <a:ext uri="{FF2B5EF4-FFF2-40B4-BE49-F238E27FC236}">
                <a16:creationId xmlns:a16="http://schemas.microsoft.com/office/drawing/2014/main" id="{B789A434-2199-D753-6321-3AC52967C9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5B47B15-1B4E-28F3-744C-12F5546E18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305FC9-EA8A-4996-A24E-2D5FF5FA7D7D}" type="slidenum">
              <a:rPr lang="en-US" smtClean="0"/>
              <a:t>‹#›</a:t>
            </a:fld>
            <a:endParaRPr lang="en-US"/>
          </a:p>
        </p:txBody>
      </p:sp>
    </p:spTree>
    <p:extLst>
      <p:ext uri="{BB962C8B-B14F-4D97-AF65-F5344CB8AC3E}">
        <p14:creationId xmlns:p14="http://schemas.microsoft.com/office/powerpoint/2010/main" val="3375276500"/>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a:t>Teammate</a:t>
            </a:r>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hf sldNum="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Janelle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Hook for the audience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Population size</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Storytelling vs telling a story</a:t>
            </a: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Call on someone I know. Ask them the question… What is one resource every single person and living creature needs to survive? Ans… Water. What is something that almost everyone uses every single day?.... Electricity…. Both water and electricity are a We need both to live in these modern days. Our team has created a system that allows us to do both. We have designed a hydro power plant using waste water from old uranium mines to generate and provide electricity to those without power. The team that has accomplished this goal is myself Janelle Peña…..</a:t>
            </a:r>
            <a:endParaRPr sz="1100">
              <a:latin typeface="Arial"/>
              <a:ea typeface="Arial"/>
              <a:cs typeface="Arial"/>
              <a:sym typeface="Arial"/>
            </a:endParaRPr>
          </a:p>
        </p:txBody>
      </p:sp>
      <p:sp>
        <p:nvSpPr>
          <p:cNvPr id="2" name="Header Placeholder 1">
            <a:extLst>
              <a:ext uri="{FF2B5EF4-FFF2-40B4-BE49-F238E27FC236}">
                <a16:creationId xmlns:a16="http://schemas.microsoft.com/office/drawing/2014/main" id="{87732180-9246-456D-8DFB-702905EB6A64}"/>
              </a:ext>
            </a:extLst>
          </p:cNvPr>
          <p:cNvSpPr>
            <a:spLocks noGrp="1"/>
          </p:cNvSpPr>
          <p:nvPr>
            <p:ph type="hdr" idx="2"/>
          </p:nvPr>
        </p:nvSpPr>
        <p:spPr/>
        <p:txBody>
          <a:bodyPr/>
          <a:lstStyle/>
          <a:p>
            <a:r>
              <a:rPr lang="en-US"/>
              <a:t>Teammate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9C7BA41E-9214-2A79-76D6-A76243206A84}"/>
            </a:ext>
          </a:extLst>
        </p:cNvPr>
        <p:cNvGrpSpPr/>
        <p:nvPr/>
      </p:nvGrpSpPr>
      <p:grpSpPr>
        <a:xfrm>
          <a:off x="0" y="0"/>
          <a:ext cx="0" cy="0"/>
          <a:chOff x="0" y="0"/>
          <a:chExt cx="0" cy="0"/>
        </a:xfrm>
      </p:grpSpPr>
      <p:sp>
        <p:nvSpPr>
          <p:cNvPr id="98" name="Google Shape;98;g2a13419e255_4_14:notes">
            <a:extLst>
              <a:ext uri="{FF2B5EF4-FFF2-40B4-BE49-F238E27FC236}">
                <a16:creationId xmlns:a16="http://schemas.microsoft.com/office/drawing/2014/main" id="{967D90B8-1112-A16B-9A11-248E84977E0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2a13419e255_4_14:notes">
            <a:extLst>
              <a:ext uri="{FF2B5EF4-FFF2-40B4-BE49-F238E27FC236}">
                <a16:creationId xmlns:a16="http://schemas.microsoft.com/office/drawing/2014/main" id="{0D756783-6900-A142-8A65-DBDF49BF2E3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How does it compare to benchmark, EGR calcs are supposed to match design requirements</a:t>
            </a:r>
          </a:p>
          <a:p>
            <a:pPr marL="0" lvl="0" indent="0" algn="l" rtl="0">
              <a:spcBef>
                <a:spcPts val="0"/>
              </a:spcBef>
              <a:spcAft>
                <a:spcPts val="0"/>
              </a:spcAft>
              <a:buNone/>
            </a:pPr>
            <a:r>
              <a:rPr lang="en-US"/>
              <a:t>Other aspects</a:t>
            </a:r>
          </a:p>
          <a:p>
            <a:pPr marL="0" lvl="0" indent="0" algn="l" rtl="0">
              <a:spcBef>
                <a:spcPts val="0"/>
              </a:spcBef>
              <a:spcAft>
                <a:spcPts val="0"/>
              </a:spcAft>
              <a:buNone/>
            </a:pPr>
            <a:r>
              <a:rPr lang="en-US"/>
              <a:t>Here are all the calcs we have done and these are what we still have to do</a:t>
            </a:r>
          </a:p>
          <a:p>
            <a:pPr marL="0" lvl="0" indent="0" algn="l" rtl="0">
              <a:spcBef>
                <a:spcPts val="0"/>
              </a:spcBef>
              <a:spcAft>
                <a:spcPts val="0"/>
              </a:spcAft>
              <a:buNone/>
            </a:pPr>
            <a:endParaRPr lang="en-US"/>
          </a:p>
          <a:p>
            <a:pPr marL="0" lvl="0" indent="0" algn="l" rtl="0">
              <a:spcBef>
                <a:spcPts val="0"/>
              </a:spcBef>
              <a:spcAft>
                <a:spcPts val="0"/>
              </a:spcAft>
              <a:buNone/>
            </a:pPr>
            <a:r>
              <a:rPr lang="en-US"/>
              <a:t>FMEA Design Validation, show what is important, put all in appendix </a:t>
            </a:r>
          </a:p>
          <a:p>
            <a:pPr marL="0" lvl="0" indent="0" algn="l" rtl="0">
              <a:spcBef>
                <a:spcPts val="0"/>
              </a:spcBef>
              <a:spcAft>
                <a:spcPts val="0"/>
              </a:spcAft>
              <a:buNone/>
            </a:pPr>
            <a:r>
              <a:rPr lang="en-US"/>
              <a:t>Resources, Solar Shack, Machine shop, access lab room 246 resource library, prototype, Key form,  Schedule and Budget, Update, </a:t>
            </a:r>
            <a:endParaRPr/>
          </a:p>
        </p:txBody>
      </p:sp>
      <p:sp>
        <p:nvSpPr>
          <p:cNvPr id="2" name="Header Placeholder 1">
            <a:extLst>
              <a:ext uri="{FF2B5EF4-FFF2-40B4-BE49-F238E27FC236}">
                <a16:creationId xmlns:a16="http://schemas.microsoft.com/office/drawing/2014/main" id="{7F23CE8E-C589-635B-03F4-F122682A08E4}"/>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1433465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3A3EC4A3-8352-F4A5-611F-3A2A55327F50}"/>
            </a:ext>
          </a:extLst>
        </p:cNvPr>
        <p:cNvGrpSpPr/>
        <p:nvPr/>
      </p:nvGrpSpPr>
      <p:grpSpPr>
        <a:xfrm>
          <a:off x="0" y="0"/>
          <a:ext cx="0" cy="0"/>
          <a:chOff x="0" y="0"/>
          <a:chExt cx="0" cy="0"/>
        </a:xfrm>
      </p:grpSpPr>
      <p:sp>
        <p:nvSpPr>
          <p:cNvPr id="98" name="Google Shape;98;g2a13419e255_4_14:notes">
            <a:extLst>
              <a:ext uri="{FF2B5EF4-FFF2-40B4-BE49-F238E27FC236}">
                <a16:creationId xmlns:a16="http://schemas.microsoft.com/office/drawing/2014/main" id="{29589AEC-7292-F7AE-6585-C7198FDA05F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2a13419e255_4_14:notes">
            <a:extLst>
              <a:ext uri="{FF2B5EF4-FFF2-40B4-BE49-F238E27FC236}">
                <a16:creationId xmlns:a16="http://schemas.microsoft.com/office/drawing/2014/main" id="{74D68BEE-65BA-B509-1338-11781849EDD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 name="Header Placeholder 1">
            <a:extLst>
              <a:ext uri="{FF2B5EF4-FFF2-40B4-BE49-F238E27FC236}">
                <a16:creationId xmlns:a16="http://schemas.microsoft.com/office/drawing/2014/main" id="{C3C276F9-EF3D-21D4-8C04-5B5C4BD15486}"/>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2263601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93A49738-9F04-34BF-929C-5DCB4333FFAE}"/>
            </a:ext>
          </a:extLst>
        </p:cNvPr>
        <p:cNvGrpSpPr/>
        <p:nvPr/>
      </p:nvGrpSpPr>
      <p:grpSpPr>
        <a:xfrm>
          <a:off x="0" y="0"/>
          <a:ext cx="0" cy="0"/>
          <a:chOff x="0" y="0"/>
          <a:chExt cx="0" cy="0"/>
        </a:xfrm>
      </p:grpSpPr>
      <p:sp>
        <p:nvSpPr>
          <p:cNvPr id="98" name="Google Shape;98;g2a13419e255_4_14:notes">
            <a:extLst>
              <a:ext uri="{FF2B5EF4-FFF2-40B4-BE49-F238E27FC236}">
                <a16:creationId xmlns:a16="http://schemas.microsoft.com/office/drawing/2014/main" id="{4E860A6A-AECD-7050-6834-FE49E4C22DA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2a13419e255_4_14:notes">
            <a:extLst>
              <a:ext uri="{FF2B5EF4-FFF2-40B4-BE49-F238E27FC236}">
                <a16:creationId xmlns:a16="http://schemas.microsoft.com/office/drawing/2014/main" id="{911CEEB9-55F9-C54C-639D-0C9FE19798C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 name="Header Placeholder 1">
            <a:extLst>
              <a:ext uri="{FF2B5EF4-FFF2-40B4-BE49-F238E27FC236}">
                <a16:creationId xmlns:a16="http://schemas.microsoft.com/office/drawing/2014/main" id="{0B71D91A-BF14-9512-579B-FAEF484DA942}"/>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97167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18968D62-A6DA-D5F6-4C14-772F872707AC}"/>
            </a:ext>
          </a:extLst>
        </p:cNvPr>
        <p:cNvGrpSpPr/>
        <p:nvPr/>
      </p:nvGrpSpPr>
      <p:grpSpPr>
        <a:xfrm>
          <a:off x="0" y="0"/>
          <a:ext cx="0" cy="0"/>
          <a:chOff x="0" y="0"/>
          <a:chExt cx="0" cy="0"/>
        </a:xfrm>
      </p:grpSpPr>
      <p:sp>
        <p:nvSpPr>
          <p:cNvPr id="98" name="Google Shape;98;g2a13419e255_4_14:notes">
            <a:extLst>
              <a:ext uri="{FF2B5EF4-FFF2-40B4-BE49-F238E27FC236}">
                <a16:creationId xmlns:a16="http://schemas.microsoft.com/office/drawing/2014/main" id="{92D8983E-EF38-0900-4CB0-436CCD33998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2a13419e255_4_14:notes">
            <a:extLst>
              <a:ext uri="{FF2B5EF4-FFF2-40B4-BE49-F238E27FC236}">
                <a16:creationId xmlns:a16="http://schemas.microsoft.com/office/drawing/2014/main" id="{9D30B740-76ED-17D9-861B-ED63818C7A5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 name="Header Placeholder 1">
            <a:extLst>
              <a:ext uri="{FF2B5EF4-FFF2-40B4-BE49-F238E27FC236}">
                <a16:creationId xmlns:a16="http://schemas.microsoft.com/office/drawing/2014/main" id="{552D80C2-FCDE-A1B6-C4B5-B21F0963B7B4}"/>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4035093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18968D62-A6DA-D5F6-4C14-772F872707AC}"/>
            </a:ext>
          </a:extLst>
        </p:cNvPr>
        <p:cNvGrpSpPr/>
        <p:nvPr/>
      </p:nvGrpSpPr>
      <p:grpSpPr>
        <a:xfrm>
          <a:off x="0" y="0"/>
          <a:ext cx="0" cy="0"/>
          <a:chOff x="0" y="0"/>
          <a:chExt cx="0" cy="0"/>
        </a:xfrm>
      </p:grpSpPr>
      <p:sp>
        <p:nvSpPr>
          <p:cNvPr id="98" name="Google Shape;98;g2a13419e255_4_14:notes">
            <a:extLst>
              <a:ext uri="{FF2B5EF4-FFF2-40B4-BE49-F238E27FC236}">
                <a16:creationId xmlns:a16="http://schemas.microsoft.com/office/drawing/2014/main" id="{92D8983E-EF38-0900-4CB0-436CCD33998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2a13419e255_4_14:notes">
            <a:extLst>
              <a:ext uri="{FF2B5EF4-FFF2-40B4-BE49-F238E27FC236}">
                <a16:creationId xmlns:a16="http://schemas.microsoft.com/office/drawing/2014/main" id="{9D30B740-76ED-17D9-861B-ED63818C7A5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 name="Header Placeholder 1">
            <a:extLst>
              <a:ext uri="{FF2B5EF4-FFF2-40B4-BE49-F238E27FC236}">
                <a16:creationId xmlns:a16="http://schemas.microsoft.com/office/drawing/2014/main" id="{552D80C2-FCDE-A1B6-C4B5-B21F0963B7B4}"/>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1744106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E9FEB65A-A783-BA5F-9605-E11233F32EDB}"/>
            </a:ext>
          </a:extLst>
        </p:cNvPr>
        <p:cNvGrpSpPr/>
        <p:nvPr/>
      </p:nvGrpSpPr>
      <p:grpSpPr>
        <a:xfrm>
          <a:off x="0" y="0"/>
          <a:ext cx="0" cy="0"/>
          <a:chOff x="0" y="0"/>
          <a:chExt cx="0" cy="0"/>
        </a:xfrm>
      </p:grpSpPr>
      <p:sp>
        <p:nvSpPr>
          <p:cNvPr id="98" name="Google Shape;98;g2a13419e255_4_14:notes">
            <a:extLst>
              <a:ext uri="{FF2B5EF4-FFF2-40B4-BE49-F238E27FC236}">
                <a16:creationId xmlns:a16="http://schemas.microsoft.com/office/drawing/2014/main" id="{ABBF2386-D36D-76D3-90E5-D22DBE4B70E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2a13419e255_4_14:notes">
            <a:extLst>
              <a:ext uri="{FF2B5EF4-FFF2-40B4-BE49-F238E27FC236}">
                <a16:creationId xmlns:a16="http://schemas.microsoft.com/office/drawing/2014/main" id="{3F2D6D06-7197-C5E4-C4EB-770E2AA289B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 name="Header Placeholder 1">
            <a:extLst>
              <a:ext uri="{FF2B5EF4-FFF2-40B4-BE49-F238E27FC236}">
                <a16:creationId xmlns:a16="http://schemas.microsoft.com/office/drawing/2014/main" id="{FCE49884-C75C-EA5F-FD54-5B6E545C4516}"/>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3940714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93DDEE0F-00C0-4F63-14A1-E64BDCE3667F}"/>
            </a:ext>
          </a:extLst>
        </p:cNvPr>
        <p:cNvGrpSpPr/>
        <p:nvPr/>
      </p:nvGrpSpPr>
      <p:grpSpPr>
        <a:xfrm>
          <a:off x="0" y="0"/>
          <a:ext cx="0" cy="0"/>
          <a:chOff x="0" y="0"/>
          <a:chExt cx="0" cy="0"/>
        </a:xfrm>
      </p:grpSpPr>
      <p:sp>
        <p:nvSpPr>
          <p:cNvPr id="98" name="Google Shape;98;g2a13419e255_4_14:notes">
            <a:extLst>
              <a:ext uri="{FF2B5EF4-FFF2-40B4-BE49-F238E27FC236}">
                <a16:creationId xmlns:a16="http://schemas.microsoft.com/office/drawing/2014/main" id="{E0BB9FFA-BC1C-B22D-2BAA-147D80E76FB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2a13419e255_4_14:notes">
            <a:extLst>
              <a:ext uri="{FF2B5EF4-FFF2-40B4-BE49-F238E27FC236}">
                <a16:creationId xmlns:a16="http://schemas.microsoft.com/office/drawing/2014/main" id="{DB3B4BA1-8906-7231-8E99-617F45EC592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 name="Header Placeholder 1">
            <a:extLst>
              <a:ext uri="{FF2B5EF4-FFF2-40B4-BE49-F238E27FC236}">
                <a16:creationId xmlns:a16="http://schemas.microsoft.com/office/drawing/2014/main" id="{A113858E-5C1A-8558-1EDF-83333C1DB631}"/>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2998558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4BD8E46E-C842-84C2-A9B9-E7CB734E4759}"/>
            </a:ext>
          </a:extLst>
        </p:cNvPr>
        <p:cNvGrpSpPr/>
        <p:nvPr/>
      </p:nvGrpSpPr>
      <p:grpSpPr>
        <a:xfrm>
          <a:off x="0" y="0"/>
          <a:ext cx="0" cy="0"/>
          <a:chOff x="0" y="0"/>
          <a:chExt cx="0" cy="0"/>
        </a:xfrm>
      </p:grpSpPr>
      <p:sp>
        <p:nvSpPr>
          <p:cNvPr id="98" name="Google Shape;98;g2a13419e255_4_14:notes">
            <a:extLst>
              <a:ext uri="{FF2B5EF4-FFF2-40B4-BE49-F238E27FC236}">
                <a16:creationId xmlns:a16="http://schemas.microsoft.com/office/drawing/2014/main" id="{DDFBBCD7-075A-8BAC-1AF3-071756F2446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2a13419e255_4_14:notes">
            <a:extLst>
              <a:ext uri="{FF2B5EF4-FFF2-40B4-BE49-F238E27FC236}">
                <a16:creationId xmlns:a16="http://schemas.microsoft.com/office/drawing/2014/main" id="{9083BCD9-23A4-FDDE-6685-F084E15BC4A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 name="Header Placeholder 1">
            <a:extLst>
              <a:ext uri="{FF2B5EF4-FFF2-40B4-BE49-F238E27FC236}">
                <a16:creationId xmlns:a16="http://schemas.microsoft.com/office/drawing/2014/main" id="{D0FA1C6F-ADA1-5C59-5740-349AF2512D8C}"/>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102533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18968D62-A6DA-D5F6-4C14-772F872707AC}"/>
            </a:ext>
          </a:extLst>
        </p:cNvPr>
        <p:cNvGrpSpPr/>
        <p:nvPr/>
      </p:nvGrpSpPr>
      <p:grpSpPr>
        <a:xfrm>
          <a:off x="0" y="0"/>
          <a:ext cx="0" cy="0"/>
          <a:chOff x="0" y="0"/>
          <a:chExt cx="0" cy="0"/>
        </a:xfrm>
      </p:grpSpPr>
      <p:sp>
        <p:nvSpPr>
          <p:cNvPr id="98" name="Google Shape;98;g2a13419e255_4_14:notes">
            <a:extLst>
              <a:ext uri="{FF2B5EF4-FFF2-40B4-BE49-F238E27FC236}">
                <a16:creationId xmlns:a16="http://schemas.microsoft.com/office/drawing/2014/main" id="{92D8983E-EF38-0900-4CB0-436CCD33998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2a13419e255_4_14:notes">
            <a:extLst>
              <a:ext uri="{FF2B5EF4-FFF2-40B4-BE49-F238E27FC236}">
                <a16:creationId xmlns:a16="http://schemas.microsoft.com/office/drawing/2014/main" id="{9D30B740-76ED-17D9-861B-ED63818C7A5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 name="Header Placeholder 1">
            <a:extLst>
              <a:ext uri="{FF2B5EF4-FFF2-40B4-BE49-F238E27FC236}">
                <a16:creationId xmlns:a16="http://schemas.microsoft.com/office/drawing/2014/main" id="{552D80C2-FCDE-A1B6-C4B5-B21F0963B7B4}"/>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1573254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B1A1B3B4-6D53-751F-5475-975BBC5A6138}"/>
            </a:ext>
          </a:extLst>
        </p:cNvPr>
        <p:cNvGrpSpPr/>
        <p:nvPr/>
      </p:nvGrpSpPr>
      <p:grpSpPr>
        <a:xfrm>
          <a:off x="0" y="0"/>
          <a:ext cx="0" cy="0"/>
          <a:chOff x="0" y="0"/>
          <a:chExt cx="0" cy="0"/>
        </a:xfrm>
      </p:grpSpPr>
      <p:sp>
        <p:nvSpPr>
          <p:cNvPr id="98" name="Google Shape;98;g2a13419e255_4_14:notes">
            <a:extLst>
              <a:ext uri="{FF2B5EF4-FFF2-40B4-BE49-F238E27FC236}">
                <a16:creationId xmlns:a16="http://schemas.microsoft.com/office/drawing/2014/main" id="{C711A8B2-9DF3-B294-9C60-6E230393AEB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2a13419e255_4_14:notes">
            <a:extLst>
              <a:ext uri="{FF2B5EF4-FFF2-40B4-BE49-F238E27FC236}">
                <a16:creationId xmlns:a16="http://schemas.microsoft.com/office/drawing/2014/main" id="{16B9AFE4-5383-77A3-C10E-0377BE6F5F5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 name="Header Placeholder 1">
            <a:extLst>
              <a:ext uri="{FF2B5EF4-FFF2-40B4-BE49-F238E27FC236}">
                <a16:creationId xmlns:a16="http://schemas.microsoft.com/office/drawing/2014/main" id="{F336BB5C-4168-0412-5185-CFD0EE5ECE4B}"/>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1902773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603A55D1-CE05-91F3-7F7F-DBD85783042D}"/>
            </a:ext>
          </a:extLst>
        </p:cNvPr>
        <p:cNvGrpSpPr/>
        <p:nvPr/>
      </p:nvGrpSpPr>
      <p:grpSpPr>
        <a:xfrm>
          <a:off x="0" y="0"/>
          <a:ext cx="0" cy="0"/>
          <a:chOff x="0" y="0"/>
          <a:chExt cx="0" cy="0"/>
        </a:xfrm>
      </p:grpSpPr>
      <p:sp>
        <p:nvSpPr>
          <p:cNvPr id="98" name="Google Shape;98;g2a13419e255_4_14:notes">
            <a:extLst>
              <a:ext uri="{FF2B5EF4-FFF2-40B4-BE49-F238E27FC236}">
                <a16:creationId xmlns:a16="http://schemas.microsoft.com/office/drawing/2014/main" id="{A0520015-A80C-717D-EA6A-D7377DA4F44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2a13419e255_4_14:notes">
            <a:extLst>
              <a:ext uri="{FF2B5EF4-FFF2-40B4-BE49-F238E27FC236}">
                <a16:creationId xmlns:a16="http://schemas.microsoft.com/office/drawing/2014/main" id="{5B72E477-EEA9-FF5B-2240-11577A0045C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overall pic, heat goes in heat goes out</a:t>
            </a:r>
            <a:endParaRPr/>
          </a:p>
        </p:txBody>
      </p:sp>
      <p:sp>
        <p:nvSpPr>
          <p:cNvPr id="2" name="Header Placeholder 1">
            <a:extLst>
              <a:ext uri="{FF2B5EF4-FFF2-40B4-BE49-F238E27FC236}">
                <a16:creationId xmlns:a16="http://schemas.microsoft.com/office/drawing/2014/main" id="{0754AF87-096C-659F-A995-574D1404AF90}"/>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189186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389BE5CE-B976-D674-71BA-6796AA56A85F}"/>
            </a:ext>
          </a:extLst>
        </p:cNvPr>
        <p:cNvGrpSpPr/>
        <p:nvPr/>
      </p:nvGrpSpPr>
      <p:grpSpPr>
        <a:xfrm>
          <a:off x="0" y="0"/>
          <a:ext cx="0" cy="0"/>
          <a:chOff x="0" y="0"/>
          <a:chExt cx="0" cy="0"/>
        </a:xfrm>
      </p:grpSpPr>
      <p:sp>
        <p:nvSpPr>
          <p:cNvPr id="98" name="Google Shape;98;g2a13419e255_4_14:notes">
            <a:extLst>
              <a:ext uri="{FF2B5EF4-FFF2-40B4-BE49-F238E27FC236}">
                <a16:creationId xmlns:a16="http://schemas.microsoft.com/office/drawing/2014/main" id="{4CBF707E-E7C4-4095-512C-E8D5F3075FF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2a13419e255_4_14:notes">
            <a:extLst>
              <a:ext uri="{FF2B5EF4-FFF2-40B4-BE49-F238E27FC236}">
                <a16:creationId xmlns:a16="http://schemas.microsoft.com/office/drawing/2014/main" id="{7D929D5D-F26B-3DDA-D808-D13206E99CD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Need to highlight future work, outlying major deadlines, major components, Tom is Flexible we don’t have hard deadlines, are things going to be done this summer, by end of semester, Poster Website, 100% build, 33% build is due near beginning of the semester, Ask Acker about testing, what happens at the end, present, what happens when it is fully built, </a:t>
            </a:r>
          </a:p>
          <a:p>
            <a:pPr marL="0" lvl="0" indent="0" algn="l" rtl="0">
              <a:spcBef>
                <a:spcPts val="0"/>
              </a:spcBef>
              <a:spcAft>
                <a:spcPts val="0"/>
              </a:spcAft>
              <a:buNone/>
            </a:pPr>
            <a:endParaRPr lang="en-US"/>
          </a:p>
          <a:p>
            <a:pPr marL="0" lvl="0" indent="0" algn="l" rtl="0">
              <a:spcBef>
                <a:spcPts val="0"/>
              </a:spcBef>
              <a:spcAft>
                <a:spcPts val="0"/>
              </a:spcAft>
              <a:buNone/>
            </a:pPr>
            <a:r>
              <a:rPr lang="en-US"/>
              <a:t>We can test and collect data over the summer</a:t>
            </a:r>
          </a:p>
        </p:txBody>
      </p:sp>
      <p:sp>
        <p:nvSpPr>
          <p:cNvPr id="2" name="Header Placeholder 1">
            <a:extLst>
              <a:ext uri="{FF2B5EF4-FFF2-40B4-BE49-F238E27FC236}">
                <a16:creationId xmlns:a16="http://schemas.microsoft.com/office/drawing/2014/main" id="{0E3FA12C-FF67-720D-6D34-A4DE8189A3E2}"/>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3985656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8c13c6ea26_4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Janelle Conclusion</a:t>
            </a:r>
            <a:endParaRPr/>
          </a:p>
          <a:p>
            <a:pPr marL="0" lvl="0" indent="0" algn="l" rtl="0">
              <a:spcBef>
                <a:spcPts val="0"/>
              </a:spcBef>
              <a:spcAft>
                <a:spcPts val="0"/>
              </a:spcAft>
              <a:buNone/>
            </a:pPr>
            <a:r>
              <a:rPr lang="en-US"/>
              <a:t>Like so many projects before,  the end is just the beginning. This hydro-plant has the ability to change the lives of people on the </a:t>
            </a:r>
            <a:r>
              <a:rPr lang="en-US" dirty="0" err="1"/>
              <a:t>navajo</a:t>
            </a:r>
            <a:r>
              <a:rPr lang="en-US"/>
              <a:t> reservation. When this project is completed, our project might be done but their opportunities have just begun. Thank you for your time we hope you have enjoyed our presentation.</a:t>
            </a:r>
            <a:endParaRPr/>
          </a:p>
        </p:txBody>
      </p:sp>
      <p:sp>
        <p:nvSpPr>
          <p:cNvPr id="359" name="Google Shape;359;g28c13c6ea26_4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a:extLst>
              <a:ext uri="{FF2B5EF4-FFF2-40B4-BE49-F238E27FC236}">
                <a16:creationId xmlns:a16="http://schemas.microsoft.com/office/drawing/2014/main" id="{40386812-976A-ED33-FABA-F5825388E20E}"/>
              </a:ext>
            </a:extLst>
          </p:cNvPr>
          <p:cNvSpPr>
            <a:spLocks noGrp="1"/>
          </p:cNvSpPr>
          <p:nvPr>
            <p:ph type="hdr" idx="2"/>
          </p:nvPr>
        </p:nvSpPr>
        <p:spPr/>
        <p:txBody>
          <a:bodyPr/>
          <a:lstStyle/>
          <a:p>
            <a:r>
              <a:rPr lang="en-US"/>
              <a:t>Teammate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56123F35-1D92-0031-92E2-B77C5D02ACB0}"/>
            </a:ext>
          </a:extLst>
        </p:cNvPr>
        <p:cNvGrpSpPr/>
        <p:nvPr/>
      </p:nvGrpSpPr>
      <p:grpSpPr>
        <a:xfrm>
          <a:off x="0" y="0"/>
          <a:ext cx="0" cy="0"/>
          <a:chOff x="0" y="0"/>
          <a:chExt cx="0" cy="0"/>
        </a:xfrm>
      </p:grpSpPr>
      <p:sp>
        <p:nvSpPr>
          <p:cNvPr id="98" name="Google Shape;98;g2a13419e255_4_14:notes">
            <a:extLst>
              <a:ext uri="{FF2B5EF4-FFF2-40B4-BE49-F238E27FC236}">
                <a16:creationId xmlns:a16="http://schemas.microsoft.com/office/drawing/2014/main" id="{30077699-23F3-7F13-234E-EE68A0A5026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2a13419e255_4_14:notes">
            <a:extLst>
              <a:ext uri="{FF2B5EF4-FFF2-40B4-BE49-F238E27FC236}">
                <a16:creationId xmlns:a16="http://schemas.microsoft.com/office/drawing/2014/main" id="{115FF68C-0012-3538-7CEA-9FE398E4E4D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 name="Header Placeholder 1">
            <a:extLst>
              <a:ext uri="{FF2B5EF4-FFF2-40B4-BE49-F238E27FC236}">
                <a16:creationId xmlns:a16="http://schemas.microsoft.com/office/drawing/2014/main" id="{51A0ACA5-38C5-A537-6174-1EB7B2EA596D}"/>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241154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93DDEE0F-00C0-4F63-14A1-E64BDCE3667F}"/>
            </a:ext>
          </a:extLst>
        </p:cNvPr>
        <p:cNvGrpSpPr/>
        <p:nvPr/>
      </p:nvGrpSpPr>
      <p:grpSpPr>
        <a:xfrm>
          <a:off x="0" y="0"/>
          <a:ext cx="0" cy="0"/>
          <a:chOff x="0" y="0"/>
          <a:chExt cx="0" cy="0"/>
        </a:xfrm>
      </p:grpSpPr>
      <p:sp>
        <p:nvSpPr>
          <p:cNvPr id="98" name="Google Shape;98;g2a13419e255_4_14:notes">
            <a:extLst>
              <a:ext uri="{FF2B5EF4-FFF2-40B4-BE49-F238E27FC236}">
                <a16:creationId xmlns:a16="http://schemas.microsoft.com/office/drawing/2014/main" id="{E0BB9FFA-BC1C-B22D-2BAA-147D80E76FB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2a13419e255_4_14:notes">
            <a:extLst>
              <a:ext uri="{FF2B5EF4-FFF2-40B4-BE49-F238E27FC236}">
                <a16:creationId xmlns:a16="http://schemas.microsoft.com/office/drawing/2014/main" id="{DB3B4BA1-8906-7231-8E99-617F45EC592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 name="Header Placeholder 1">
            <a:extLst>
              <a:ext uri="{FF2B5EF4-FFF2-40B4-BE49-F238E27FC236}">
                <a16:creationId xmlns:a16="http://schemas.microsoft.com/office/drawing/2014/main" id="{A113858E-5C1A-8558-1EDF-83333C1DB631}"/>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19411402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4c8056a971_1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g24c8056a971_1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 name="Header Placeholder 1">
            <a:extLst>
              <a:ext uri="{FF2B5EF4-FFF2-40B4-BE49-F238E27FC236}">
                <a16:creationId xmlns:a16="http://schemas.microsoft.com/office/drawing/2014/main" id="{4967C3FB-F9D2-719C-3B4A-E0B049B292DE}"/>
              </a:ext>
            </a:extLst>
          </p:cNvPr>
          <p:cNvSpPr>
            <a:spLocks noGrp="1"/>
          </p:cNvSpPr>
          <p:nvPr>
            <p:ph type="hdr" idx="2"/>
          </p:nvPr>
        </p:nvSpPr>
        <p:spPr/>
        <p:txBody>
          <a:bodyPr/>
          <a:lstStyle/>
          <a:p>
            <a:r>
              <a:rPr lang="en-US"/>
              <a:t>Teammate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a:extLst>
            <a:ext uri="{FF2B5EF4-FFF2-40B4-BE49-F238E27FC236}">
              <a16:creationId xmlns:a16="http://schemas.microsoft.com/office/drawing/2014/main" id="{500114FF-D71C-B5C4-A744-7E0F4D810925}"/>
            </a:ext>
          </a:extLst>
        </p:cNvPr>
        <p:cNvGrpSpPr/>
        <p:nvPr/>
      </p:nvGrpSpPr>
      <p:grpSpPr>
        <a:xfrm>
          <a:off x="0" y="0"/>
          <a:ext cx="0" cy="0"/>
          <a:chOff x="0" y="0"/>
          <a:chExt cx="0" cy="0"/>
        </a:xfrm>
      </p:grpSpPr>
      <p:sp>
        <p:nvSpPr>
          <p:cNvPr id="370" name="Google Shape;370;g24c8056a971_1_5:notes">
            <a:extLst>
              <a:ext uri="{FF2B5EF4-FFF2-40B4-BE49-F238E27FC236}">
                <a16:creationId xmlns:a16="http://schemas.microsoft.com/office/drawing/2014/main" id="{D1B9F6D9-2171-E3B9-4632-CB676FEF700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g24c8056a971_1_5:notes">
            <a:extLst>
              <a:ext uri="{FF2B5EF4-FFF2-40B4-BE49-F238E27FC236}">
                <a16:creationId xmlns:a16="http://schemas.microsoft.com/office/drawing/2014/main" id="{745951E5-8CB3-4769-5750-E735DDB19B2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 name="Header Placeholder 1">
            <a:extLst>
              <a:ext uri="{FF2B5EF4-FFF2-40B4-BE49-F238E27FC236}">
                <a16:creationId xmlns:a16="http://schemas.microsoft.com/office/drawing/2014/main" id="{8FED3AB4-9BEC-A0D6-1276-5DE94230F3E0}"/>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1583509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BA0181F3-FB97-2F52-C28E-8C535EFAB353}"/>
            </a:ext>
          </a:extLst>
        </p:cNvPr>
        <p:cNvGrpSpPr/>
        <p:nvPr/>
      </p:nvGrpSpPr>
      <p:grpSpPr>
        <a:xfrm>
          <a:off x="0" y="0"/>
          <a:ext cx="0" cy="0"/>
          <a:chOff x="0" y="0"/>
          <a:chExt cx="0" cy="0"/>
        </a:xfrm>
      </p:grpSpPr>
      <p:sp>
        <p:nvSpPr>
          <p:cNvPr id="98" name="Google Shape;98;g2a13419e255_4_14:notes">
            <a:extLst>
              <a:ext uri="{FF2B5EF4-FFF2-40B4-BE49-F238E27FC236}">
                <a16:creationId xmlns:a16="http://schemas.microsoft.com/office/drawing/2014/main" id="{E6EA8B20-1DB9-8AF7-C457-19E51DCFEC2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2a13419e255_4_14:notes">
            <a:extLst>
              <a:ext uri="{FF2B5EF4-FFF2-40B4-BE49-F238E27FC236}">
                <a16:creationId xmlns:a16="http://schemas.microsoft.com/office/drawing/2014/main" id="{090CD2C9-45A1-D979-246D-525F0D28A2A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Show big than focus on detail, Rough dimensions, we are buying off the shelf of </a:t>
            </a:r>
            <a:r>
              <a:rPr lang="en-US" err="1"/>
              <a:t>a,b,c,</a:t>
            </a:r>
            <a:r>
              <a:rPr lang="en-US" dirty="0" err="1"/>
              <a:t>et</a:t>
            </a:r>
            <a:r>
              <a:rPr lang="en-US"/>
              <a:t> Talk about pump calcs, They should know about every </a:t>
            </a:r>
          </a:p>
          <a:p>
            <a:pPr marL="0" lvl="0" indent="0" algn="l" rtl="0">
              <a:spcBef>
                <a:spcPts val="0"/>
              </a:spcBef>
              <a:spcAft>
                <a:spcPts val="0"/>
              </a:spcAft>
              <a:buNone/>
            </a:pPr>
            <a:endParaRPr lang="en-US"/>
          </a:p>
          <a:p>
            <a:pPr marL="0" lvl="0" indent="0" algn="l" rtl="0">
              <a:spcBef>
                <a:spcPts val="0"/>
              </a:spcBef>
              <a:spcAft>
                <a:spcPts val="0"/>
              </a:spcAft>
              <a:buNone/>
            </a:pPr>
            <a:r>
              <a:rPr lang="en-US"/>
              <a:t>There are general HVAC and components,  wiring diagram,  rated of inputs, </a:t>
            </a:r>
          </a:p>
          <a:p>
            <a:pPr marL="0" lvl="0" indent="0" algn="l" rtl="0">
              <a:spcBef>
                <a:spcPts val="0"/>
              </a:spcBef>
              <a:spcAft>
                <a:spcPts val="0"/>
              </a:spcAft>
              <a:buNone/>
            </a:pPr>
            <a:endParaRPr lang="en-US"/>
          </a:p>
          <a:p>
            <a:pPr marL="0" lvl="0" indent="0" algn="l" rtl="0">
              <a:spcBef>
                <a:spcPts val="0"/>
              </a:spcBef>
              <a:spcAft>
                <a:spcPts val="0"/>
              </a:spcAft>
              <a:buNone/>
            </a:pPr>
            <a:r>
              <a:rPr lang="en-US"/>
              <a:t>Pump flow rate,</a:t>
            </a:r>
            <a:endParaRPr/>
          </a:p>
        </p:txBody>
      </p:sp>
      <p:sp>
        <p:nvSpPr>
          <p:cNvPr id="2" name="Header Placeholder 1">
            <a:extLst>
              <a:ext uri="{FF2B5EF4-FFF2-40B4-BE49-F238E27FC236}">
                <a16:creationId xmlns:a16="http://schemas.microsoft.com/office/drawing/2014/main" id="{A65D8264-191A-6802-F479-9BF0971DD6C5}"/>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1454016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18968D62-A6DA-D5F6-4C14-772F872707AC}"/>
            </a:ext>
          </a:extLst>
        </p:cNvPr>
        <p:cNvGrpSpPr/>
        <p:nvPr/>
      </p:nvGrpSpPr>
      <p:grpSpPr>
        <a:xfrm>
          <a:off x="0" y="0"/>
          <a:ext cx="0" cy="0"/>
          <a:chOff x="0" y="0"/>
          <a:chExt cx="0" cy="0"/>
        </a:xfrm>
      </p:grpSpPr>
      <p:sp>
        <p:nvSpPr>
          <p:cNvPr id="98" name="Google Shape;98;g2a13419e255_4_14:notes">
            <a:extLst>
              <a:ext uri="{FF2B5EF4-FFF2-40B4-BE49-F238E27FC236}">
                <a16:creationId xmlns:a16="http://schemas.microsoft.com/office/drawing/2014/main" id="{92D8983E-EF38-0900-4CB0-436CCD33998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2a13419e255_4_14:notes">
            <a:extLst>
              <a:ext uri="{FF2B5EF4-FFF2-40B4-BE49-F238E27FC236}">
                <a16:creationId xmlns:a16="http://schemas.microsoft.com/office/drawing/2014/main" id="{9D30B740-76ED-17D9-861B-ED63818C7A5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Show the big picture items first (Gen pic) Show rough scale rough dimensions, materials, What does each component do, more detail</a:t>
            </a:r>
          </a:p>
          <a:p>
            <a:pPr marL="0" lvl="0" indent="0" algn="l" rtl="0">
              <a:spcBef>
                <a:spcPts val="0"/>
              </a:spcBef>
              <a:spcAft>
                <a:spcPts val="0"/>
              </a:spcAft>
              <a:buNone/>
            </a:pPr>
            <a:r>
              <a:rPr lang="en-US"/>
              <a:t>Label the </a:t>
            </a:r>
            <a:r>
              <a:rPr lang="en-US" dirty="0"/>
              <a:t>different</a:t>
            </a:r>
            <a:r>
              <a:rPr lang="en-US"/>
              <a:t> components and simple dimensions</a:t>
            </a:r>
          </a:p>
          <a:p>
            <a:pPr marL="0" lvl="0" indent="0" algn="l" rtl="0">
              <a:spcBef>
                <a:spcPts val="0"/>
              </a:spcBef>
              <a:spcAft>
                <a:spcPts val="0"/>
              </a:spcAft>
              <a:buNone/>
            </a:pPr>
            <a:r>
              <a:rPr lang="en-US"/>
              <a:t>Anything with flowcharts and the cycles</a:t>
            </a:r>
          </a:p>
          <a:p>
            <a:pPr marL="0" lvl="0" indent="0" algn="l" rtl="0">
              <a:spcBef>
                <a:spcPts val="0"/>
              </a:spcBef>
              <a:spcAft>
                <a:spcPts val="0"/>
              </a:spcAft>
              <a:buNone/>
            </a:pPr>
            <a:r>
              <a:rPr lang="en-US"/>
              <a:t>A controller portion</a:t>
            </a:r>
          </a:p>
          <a:p>
            <a:pPr marL="0" lvl="0" indent="0" algn="l" rtl="0">
              <a:spcBef>
                <a:spcPts val="0"/>
              </a:spcBef>
              <a:spcAft>
                <a:spcPts val="0"/>
              </a:spcAft>
              <a:buNone/>
            </a:pPr>
            <a:endParaRPr lang="en-US"/>
          </a:p>
        </p:txBody>
      </p:sp>
      <p:sp>
        <p:nvSpPr>
          <p:cNvPr id="2" name="Header Placeholder 1">
            <a:extLst>
              <a:ext uri="{FF2B5EF4-FFF2-40B4-BE49-F238E27FC236}">
                <a16:creationId xmlns:a16="http://schemas.microsoft.com/office/drawing/2014/main" id="{552D80C2-FCDE-A1B6-C4B5-B21F0963B7B4}"/>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1249840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BFFEC3BD-273A-8CE3-9C2A-F8DDB9C9C1C9}"/>
            </a:ext>
          </a:extLst>
        </p:cNvPr>
        <p:cNvGrpSpPr/>
        <p:nvPr/>
      </p:nvGrpSpPr>
      <p:grpSpPr>
        <a:xfrm>
          <a:off x="0" y="0"/>
          <a:ext cx="0" cy="0"/>
          <a:chOff x="0" y="0"/>
          <a:chExt cx="0" cy="0"/>
        </a:xfrm>
      </p:grpSpPr>
      <p:sp>
        <p:nvSpPr>
          <p:cNvPr id="98" name="Google Shape;98;g2a13419e255_4_14:notes">
            <a:extLst>
              <a:ext uri="{FF2B5EF4-FFF2-40B4-BE49-F238E27FC236}">
                <a16:creationId xmlns:a16="http://schemas.microsoft.com/office/drawing/2014/main" id="{C22398F0-9D82-001C-E6A5-2B2C95C6F31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2a13419e255_4_14:notes">
            <a:extLst>
              <a:ext uri="{FF2B5EF4-FFF2-40B4-BE49-F238E27FC236}">
                <a16:creationId xmlns:a16="http://schemas.microsoft.com/office/drawing/2014/main" id="{07E56476-7252-54BE-67EB-B8A05FBFA9B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 name="Header Placeholder 1">
            <a:extLst>
              <a:ext uri="{FF2B5EF4-FFF2-40B4-BE49-F238E27FC236}">
                <a16:creationId xmlns:a16="http://schemas.microsoft.com/office/drawing/2014/main" id="{FBA0ED58-3CCE-F86E-642F-970B29FD41C1}"/>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1096202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8A00B482-01D4-4529-4A99-01B31E33600D}"/>
            </a:ext>
          </a:extLst>
        </p:cNvPr>
        <p:cNvGrpSpPr/>
        <p:nvPr/>
      </p:nvGrpSpPr>
      <p:grpSpPr>
        <a:xfrm>
          <a:off x="0" y="0"/>
          <a:ext cx="0" cy="0"/>
          <a:chOff x="0" y="0"/>
          <a:chExt cx="0" cy="0"/>
        </a:xfrm>
      </p:grpSpPr>
      <p:sp>
        <p:nvSpPr>
          <p:cNvPr id="98" name="Google Shape;98;g2a13419e255_4_14:notes">
            <a:extLst>
              <a:ext uri="{FF2B5EF4-FFF2-40B4-BE49-F238E27FC236}">
                <a16:creationId xmlns:a16="http://schemas.microsoft.com/office/drawing/2014/main" id="{0FEE967B-7061-F5E8-E830-FC7545E84F4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2a13419e255_4_14:notes">
            <a:extLst>
              <a:ext uri="{FF2B5EF4-FFF2-40B4-BE49-F238E27FC236}">
                <a16:creationId xmlns:a16="http://schemas.microsoft.com/office/drawing/2014/main" id="{7948CA1E-60C7-582B-24DF-8955A5D1CA4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Inputs outputs, material, charging, each arrow needs to state energy, user vs mechanical, flow, How does this inform a design, both</a:t>
            </a:r>
            <a:endParaRPr/>
          </a:p>
        </p:txBody>
      </p:sp>
      <p:sp>
        <p:nvSpPr>
          <p:cNvPr id="2" name="Header Placeholder 1">
            <a:extLst>
              <a:ext uri="{FF2B5EF4-FFF2-40B4-BE49-F238E27FC236}">
                <a16:creationId xmlns:a16="http://schemas.microsoft.com/office/drawing/2014/main" id="{4A2C2364-1133-5DFF-B174-25C2FB7D946F}"/>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2672157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FBF41604-A4E8-EC5F-28F5-C06C679DC381}"/>
            </a:ext>
          </a:extLst>
        </p:cNvPr>
        <p:cNvGrpSpPr/>
        <p:nvPr/>
      </p:nvGrpSpPr>
      <p:grpSpPr>
        <a:xfrm>
          <a:off x="0" y="0"/>
          <a:ext cx="0" cy="0"/>
          <a:chOff x="0" y="0"/>
          <a:chExt cx="0" cy="0"/>
        </a:xfrm>
      </p:grpSpPr>
      <p:sp>
        <p:nvSpPr>
          <p:cNvPr id="98" name="Google Shape;98;g2a13419e255_4_14:notes">
            <a:extLst>
              <a:ext uri="{FF2B5EF4-FFF2-40B4-BE49-F238E27FC236}">
                <a16:creationId xmlns:a16="http://schemas.microsoft.com/office/drawing/2014/main" id="{E2E2C640-F9D7-E9B6-6E19-E54CA3B45FE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2a13419e255_4_14:notes">
            <a:extLst>
              <a:ext uri="{FF2B5EF4-FFF2-40B4-BE49-F238E27FC236}">
                <a16:creationId xmlns:a16="http://schemas.microsoft.com/office/drawing/2014/main" id="{1EBD499F-DF5E-8B0A-A332-D40A58F5FBC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Inputs outputs, material, charging, each arrow needs to state energy, user vs mechanical, flow, How does this inform a design, both</a:t>
            </a:r>
            <a:endParaRPr/>
          </a:p>
        </p:txBody>
      </p:sp>
      <p:sp>
        <p:nvSpPr>
          <p:cNvPr id="2" name="Header Placeholder 1">
            <a:extLst>
              <a:ext uri="{FF2B5EF4-FFF2-40B4-BE49-F238E27FC236}">
                <a16:creationId xmlns:a16="http://schemas.microsoft.com/office/drawing/2014/main" id="{4CA95DE9-256B-3E79-9FB8-37C10878CAE6}"/>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988675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FBF41604-A4E8-EC5F-28F5-C06C679DC381}"/>
            </a:ext>
          </a:extLst>
        </p:cNvPr>
        <p:cNvGrpSpPr/>
        <p:nvPr/>
      </p:nvGrpSpPr>
      <p:grpSpPr>
        <a:xfrm>
          <a:off x="0" y="0"/>
          <a:ext cx="0" cy="0"/>
          <a:chOff x="0" y="0"/>
          <a:chExt cx="0" cy="0"/>
        </a:xfrm>
      </p:grpSpPr>
      <p:sp>
        <p:nvSpPr>
          <p:cNvPr id="98" name="Google Shape;98;g2a13419e255_4_14:notes">
            <a:extLst>
              <a:ext uri="{FF2B5EF4-FFF2-40B4-BE49-F238E27FC236}">
                <a16:creationId xmlns:a16="http://schemas.microsoft.com/office/drawing/2014/main" id="{E2E2C640-F9D7-E9B6-6E19-E54CA3B45FE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2a13419e255_4_14:notes">
            <a:extLst>
              <a:ext uri="{FF2B5EF4-FFF2-40B4-BE49-F238E27FC236}">
                <a16:creationId xmlns:a16="http://schemas.microsoft.com/office/drawing/2014/main" id="{1EBD499F-DF5E-8B0A-A332-D40A58F5FBC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Inputs outputs, material, charging, each arrow needs to state energy, user vs mechanical, flow, How does this inform a design, both</a:t>
            </a:r>
            <a:endParaRPr/>
          </a:p>
        </p:txBody>
      </p:sp>
      <p:sp>
        <p:nvSpPr>
          <p:cNvPr id="2" name="Header Placeholder 1">
            <a:extLst>
              <a:ext uri="{FF2B5EF4-FFF2-40B4-BE49-F238E27FC236}">
                <a16:creationId xmlns:a16="http://schemas.microsoft.com/office/drawing/2014/main" id="{4CA95DE9-256B-3E79-9FB8-37C10878CAE6}"/>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1503852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18968D62-A6DA-D5F6-4C14-772F872707AC}"/>
            </a:ext>
          </a:extLst>
        </p:cNvPr>
        <p:cNvGrpSpPr/>
        <p:nvPr/>
      </p:nvGrpSpPr>
      <p:grpSpPr>
        <a:xfrm>
          <a:off x="0" y="0"/>
          <a:ext cx="0" cy="0"/>
          <a:chOff x="0" y="0"/>
          <a:chExt cx="0" cy="0"/>
        </a:xfrm>
      </p:grpSpPr>
      <p:sp>
        <p:nvSpPr>
          <p:cNvPr id="98" name="Google Shape;98;g2a13419e255_4_14:notes">
            <a:extLst>
              <a:ext uri="{FF2B5EF4-FFF2-40B4-BE49-F238E27FC236}">
                <a16:creationId xmlns:a16="http://schemas.microsoft.com/office/drawing/2014/main" id="{92D8983E-EF38-0900-4CB0-436CCD33998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2a13419e255_4_14:notes">
            <a:extLst>
              <a:ext uri="{FF2B5EF4-FFF2-40B4-BE49-F238E27FC236}">
                <a16:creationId xmlns:a16="http://schemas.microsoft.com/office/drawing/2014/main" id="{9D30B740-76ED-17D9-861B-ED63818C7A5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Sequential manner, wire diagrams, detail functionality report</a:t>
            </a:r>
            <a:endParaRPr/>
          </a:p>
        </p:txBody>
      </p:sp>
      <p:sp>
        <p:nvSpPr>
          <p:cNvPr id="2" name="Header Placeholder 1">
            <a:extLst>
              <a:ext uri="{FF2B5EF4-FFF2-40B4-BE49-F238E27FC236}">
                <a16:creationId xmlns:a16="http://schemas.microsoft.com/office/drawing/2014/main" id="{552D80C2-FCDE-A1B6-C4B5-B21F0963B7B4}"/>
              </a:ext>
            </a:extLst>
          </p:cNvPr>
          <p:cNvSpPr>
            <a:spLocks noGrp="1"/>
          </p:cNvSpPr>
          <p:nvPr>
            <p:ph type="hdr" idx="2"/>
          </p:nvPr>
        </p:nvSpPr>
        <p:spPr/>
        <p:txBody>
          <a:bodyPr/>
          <a:lstStyle/>
          <a:p>
            <a:r>
              <a:rPr lang="en-US"/>
              <a:t>Teammate</a:t>
            </a:r>
          </a:p>
        </p:txBody>
      </p:sp>
    </p:spTree>
    <p:extLst>
      <p:ext uri="{BB962C8B-B14F-4D97-AF65-F5344CB8AC3E}">
        <p14:creationId xmlns:p14="http://schemas.microsoft.com/office/powerpoint/2010/main" val="1365153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theme" Target="../theme/theme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1.xml" /><Relationship Id="rId6" Type="http://schemas.openxmlformats.org/officeDocument/2006/relationships/image" Target="../media/image4.png" /><Relationship Id="rId5" Type="http://schemas.openxmlformats.org/officeDocument/2006/relationships/image" Target="../media/image3.png" /><Relationship Id="rId4" Type="http://schemas.openxmlformats.org/officeDocument/2006/relationships/image" Target="../media/image2.png" /></Relationships>
</file>

<file path=ppt/slides/_rels/slide10.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0.xml" /><Relationship Id="rId1" Type="http://schemas.openxmlformats.org/officeDocument/2006/relationships/slideLayout" Target="../slideLayouts/slideLayout2.xml" /><Relationship Id="rId6" Type="http://schemas.openxmlformats.org/officeDocument/2006/relationships/image" Target="../media/image23.png" /><Relationship Id="rId5" Type="http://schemas.openxmlformats.org/officeDocument/2006/relationships/image" Target="../media/image4.png" /><Relationship Id="rId4" Type="http://schemas.openxmlformats.org/officeDocument/2006/relationships/image" Target="../media/image3.png" /></Relationships>
</file>

<file path=ppt/slides/_rels/slide11.xml.rels><?xml version="1.0" encoding="UTF-8" standalone="yes"?>
<Relationships xmlns="http://schemas.openxmlformats.org/package/2006/relationships"><Relationship Id="rId8" Type="http://schemas.openxmlformats.org/officeDocument/2006/relationships/image" Target="../media/image26.png" /><Relationship Id="rId13" Type="http://schemas.openxmlformats.org/officeDocument/2006/relationships/image" Target="../media/image31.jpeg" /><Relationship Id="rId3" Type="http://schemas.openxmlformats.org/officeDocument/2006/relationships/image" Target="../media/image5.png" /><Relationship Id="rId7" Type="http://schemas.openxmlformats.org/officeDocument/2006/relationships/image" Target="../media/image25.png" /><Relationship Id="rId12" Type="http://schemas.openxmlformats.org/officeDocument/2006/relationships/image" Target="../media/image30.png" /><Relationship Id="rId2" Type="http://schemas.openxmlformats.org/officeDocument/2006/relationships/notesSlide" Target="../notesSlides/notesSlide11.xml" /><Relationship Id="rId1" Type="http://schemas.openxmlformats.org/officeDocument/2006/relationships/slideLayout" Target="../slideLayouts/slideLayout2.xml" /><Relationship Id="rId6" Type="http://schemas.openxmlformats.org/officeDocument/2006/relationships/image" Target="../media/image24.png" /><Relationship Id="rId11" Type="http://schemas.openxmlformats.org/officeDocument/2006/relationships/image" Target="../media/image29.png" /><Relationship Id="rId5" Type="http://schemas.openxmlformats.org/officeDocument/2006/relationships/image" Target="../media/image4.png" /><Relationship Id="rId10" Type="http://schemas.openxmlformats.org/officeDocument/2006/relationships/image" Target="../media/image28.png" /><Relationship Id="rId4" Type="http://schemas.openxmlformats.org/officeDocument/2006/relationships/image" Target="../media/image3.png" /><Relationship Id="rId9" Type="http://schemas.openxmlformats.org/officeDocument/2006/relationships/image" Target="../media/image27.png" /></Relationships>
</file>

<file path=ppt/slides/_rels/slide12.xml.rels><?xml version="1.0" encoding="UTF-8" standalone="yes"?>
<Relationships xmlns="http://schemas.openxmlformats.org/package/2006/relationships"><Relationship Id="rId3" Type="http://schemas.openxmlformats.org/officeDocument/2006/relationships/image" Target="../media/image5.png" /><Relationship Id="rId7" Type="http://schemas.openxmlformats.org/officeDocument/2006/relationships/image" Target="../media/image33.png" /><Relationship Id="rId2" Type="http://schemas.openxmlformats.org/officeDocument/2006/relationships/notesSlide" Target="../notesSlides/notesSlide12.xml" /><Relationship Id="rId1" Type="http://schemas.openxmlformats.org/officeDocument/2006/relationships/slideLayout" Target="../slideLayouts/slideLayout2.xml" /><Relationship Id="rId6" Type="http://schemas.openxmlformats.org/officeDocument/2006/relationships/image" Target="../media/image32.png" /><Relationship Id="rId5" Type="http://schemas.openxmlformats.org/officeDocument/2006/relationships/image" Target="../media/image4.png" /><Relationship Id="rId4" Type="http://schemas.openxmlformats.org/officeDocument/2006/relationships/image" Target="../media/image3.png" /></Relationships>
</file>

<file path=ppt/slides/_rels/slide13.xml.rels><?xml version="1.0" encoding="UTF-8" standalone="yes"?>
<Relationships xmlns="http://schemas.openxmlformats.org/package/2006/relationships"><Relationship Id="rId3" Type="http://schemas.openxmlformats.org/officeDocument/2006/relationships/image" Target="../media/image5.png" /><Relationship Id="rId7" Type="http://schemas.openxmlformats.org/officeDocument/2006/relationships/image" Target="../media/image35.png" /><Relationship Id="rId2" Type="http://schemas.openxmlformats.org/officeDocument/2006/relationships/notesSlide" Target="../notesSlides/notesSlide13.xml" /><Relationship Id="rId1" Type="http://schemas.openxmlformats.org/officeDocument/2006/relationships/slideLayout" Target="../slideLayouts/slideLayout2.xml" /><Relationship Id="rId6" Type="http://schemas.openxmlformats.org/officeDocument/2006/relationships/image" Target="../media/image34.png" /><Relationship Id="rId5" Type="http://schemas.openxmlformats.org/officeDocument/2006/relationships/image" Target="../media/image4.png" /><Relationship Id="rId4" Type="http://schemas.openxmlformats.org/officeDocument/2006/relationships/image" Target="../media/image3.png" /></Relationships>
</file>

<file path=ppt/slides/_rels/slide14.xml.rels><?xml version="1.0" encoding="UTF-8" standalone="yes"?>
<Relationships xmlns="http://schemas.openxmlformats.org/package/2006/relationships"><Relationship Id="rId8" Type="http://schemas.openxmlformats.org/officeDocument/2006/relationships/image" Target="../media/image38.png" /><Relationship Id="rId3" Type="http://schemas.openxmlformats.org/officeDocument/2006/relationships/image" Target="../media/image5.png" /><Relationship Id="rId7" Type="http://schemas.openxmlformats.org/officeDocument/2006/relationships/image" Target="../media/image37.png" /><Relationship Id="rId2" Type="http://schemas.openxmlformats.org/officeDocument/2006/relationships/notesSlide" Target="../notesSlides/notesSlide14.xml" /><Relationship Id="rId1" Type="http://schemas.openxmlformats.org/officeDocument/2006/relationships/slideLayout" Target="../slideLayouts/slideLayout2.xml" /><Relationship Id="rId6" Type="http://schemas.openxmlformats.org/officeDocument/2006/relationships/image" Target="../media/image36.png" /><Relationship Id="rId5" Type="http://schemas.openxmlformats.org/officeDocument/2006/relationships/image" Target="../media/image4.png" /><Relationship Id="rId4" Type="http://schemas.openxmlformats.org/officeDocument/2006/relationships/image" Target="../media/image3.png" /></Relationships>
</file>

<file path=ppt/slides/_rels/slide15.xml.rels><?xml version="1.0" encoding="UTF-8" standalone="yes"?>
<Relationships xmlns="http://schemas.openxmlformats.org/package/2006/relationships"><Relationship Id="rId8" Type="http://schemas.openxmlformats.org/officeDocument/2006/relationships/hyperlink" Target="https://www.engineeringtoolbox.com/ethylene-glycol-d_146.html" TargetMode="External" /><Relationship Id="rId3" Type="http://schemas.openxmlformats.org/officeDocument/2006/relationships/image" Target="../media/image5.png" /><Relationship Id="rId7" Type="http://schemas.openxmlformats.org/officeDocument/2006/relationships/image" Target="../media/image40.png" /><Relationship Id="rId2" Type="http://schemas.openxmlformats.org/officeDocument/2006/relationships/notesSlide" Target="../notesSlides/notesSlide15.xml" /><Relationship Id="rId1" Type="http://schemas.openxmlformats.org/officeDocument/2006/relationships/slideLayout" Target="../slideLayouts/slideLayout2.xml" /><Relationship Id="rId6" Type="http://schemas.openxmlformats.org/officeDocument/2006/relationships/image" Target="../media/image39.png" /><Relationship Id="rId5" Type="http://schemas.openxmlformats.org/officeDocument/2006/relationships/image" Target="../media/image4.png" /><Relationship Id="rId10" Type="http://schemas.openxmlformats.org/officeDocument/2006/relationships/hyperlink" Target="https://iopscience.iop.org/article/10.1088/1757-899X/377/1/012190/pdf" TargetMode="External" /><Relationship Id="rId4" Type="http://schemas.openxmlformats.org/officeDocument/2006/relationships/image" Target="../media/image3.png" /><Relationship Id="rId9" Type="http://schemas.openxmlformats.org/officeDocument/2006/relationships/image" Target="../media/image41.png" /></Relationships>
</file>

<file path=ppt/slides/_rels/slide16.xml.rels><?xml version="1.0" encoding="UTF-8" standalone="yes"?>
<Relationships xmlns="http://schemas.openxmlformats.org/package/2006/relationships"><Relationship Id="rId3" Type="http://schemas.openxmlformats.org/officeDocument/2006/relationships/image" Target="../media/image5.png" /><Relationship Id="rId7" Type="http://schemas.openxmlformats.org/officeDocument/2006/relationships/image" Target="../media/image43.png" /><Relationship Id="rId2" Type="http://schemas.openxmlformats.org/officeDocument/2006/relationships/notesSlide" Target="../notesSlides/notesSlide16.xml" /><Relationship Id="rId1" Type="http://schemas.openxmlformats.org/officeDocument/2006/relationships/slideLayout" Target="../slideLayouts/slideLayout2.xml" /><Relationship Id="rId6" Type="http://schemas.openxmlformats.org/officeDocument/2006/relationships/image" Target="../media/image42.png" /><Relationship Id="rId5" Type="http://schemas.openxmlformats.org/officeDocument/2006/relationships/image" Target="../media/image4.png" /><Relationship Id="rId4" Type="http://schemas.openxmlformats.org/officeDocument/2006/relationships/image" Target="../media/image3.png" /></Relationships>
</file>

<file path=ppt/slides/_rels/slide17.xml.rels><?xml version="1.0" encoding="UTF-8" standalone="yes"?>
<Relationships xmlns="http://schemas.openxmlformats.org/package/2006/relationships"><Relationship Id="rId8" Type="http://schemas.openxmlformats.org/officeDocument/2006/relationships/image" Target="../media/image46.png" /><Relationship Id="rId3" Type="http://schemas.openxmlformats.org/officeDocument/2006/relationships/image" Target="../media/image5.png" /><Relationship Id="rId7" Type="http://schemas.openxmlformats.org/officeDocument/2006/relationships/image" Target="../media/image45.png" /><Relationship Id="rId12" Type="http://schemas.openxmlformats.org/officeDocument/2006/relationships/image" Target="../media/image50.png" /><Relationship Id="rId2" Type="http://schemas.openxmlformats.org/officeDocument/2006/relationships/notesSlide" Target="../notesSlides/notesSlide17.xml" /><Relationship Id="rId1" Type="http://schemas.openxmlformats.org/officeDocument/2006/relationships/slideLayout" Target="../slideLayouts/slideLayout2.xml" /><Relationship Id="rId6" Type="http://schemas.openxmlformats.org/officeDocument/2006/relationships/image" Target="../media/image44.png" /><Relationship Id="rId11" Type="http://schemas.openxmlformats.org/officeDocument/2006/relationships/image" Target="../media/image49.png" /><Relationship Id="rId5" Type="http://schemas.openxmlformats.org/officeDocument/2006/relationships/image" Target="../media/image4.png" /><Relationship Id="rId10" Type="http://schemas.openxmlformats.org/officeDocument/2006/relationships/image" Target="../media/image48.png" /><Relationship Id="rId4" Type="http://schemas.openxmlformats.org/officeDocument/2006/relationships/image" Target="../media/image3.png" /><Relationship Id="rId9" Type="http://schemas.openxmlformats.org/officeDocument/2006/relationships/image" Target="../media/image47.png" /></Relationships>
</file>

<file path=ppt/slides/_rels/slide18.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8.xml" /><Relationship Id="rId1" Type="http://schemas.openxmlformats.org/officeDocument/2006/relationships/slideLayout" Target="../slideLayouts/slideLayout7.xml" /><Relationship Id="rId5" Type="http://schemas.openxmlformats.org/officeDocument/2006/relationships/image" Target="../media/image4.png" /><Relationship Id="rId4" Type="http://schemas.openxmlformats.org/officeDocument/2006/relationships/image" Target="../media/image3.png" /></Relationships>
</file>

<file path=ppt/slides/_rels/slide19.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9.xml" /><Relationship Id="rId1" Type="http://schemas.openxmlformats.org/officeDocument/2006/relationships/slideLayout" Target="../slideLayouts/slideLayout2.xml" /><Relationship Id="rId5" Type="http://schemas.openxmlformats.org/officeDocument/2006/relationships/image" Target="../media/image4.png" /><Relationship Id="rId4" Type="http://schemas.openxmlformats.org/officeDocument/2006/relationships/image" Target="../media/image3.png" /></Relationships>
</file>

<file path=ppt/slides/_rels/slide2.xml.rels><?xml version="1.0" encoding="UTF-8" standalone="yes"?>
<Relationships xmlns="http://schemas.openxmlformats.org/package/2006/relationships"><Relationship Id="rId8" Type="http://schemas.openxmlformats.org/officeDocument/2006/relationships/image" Target="../media/image8.png" /><Relationship Id="rId3" Type="http://schemas.openxmlformats.org/officeDocument/2006/relationships/image" Target="../media/image5.png" /><Relationship Id="rId7" Type="http://schemas.openxmlformats.org/officeDocument/2006/relationships/image" Target="../media/image7.png" /><Relationship Id="rId2" Type="http://schemas.openxmlformats.org/officeDocument/2006/relationships/notesSlide" Target="../notesSlides/notesSlide2.xml" /><Relationship Id="rId1" Type="http://schemas.openxmlformats.org/officeDocument/2006/relationships/slideLayout" Target="../slideLayouts/slideLayout2.xml" /><Relationship Id="rId6" Type="http://schemas.openxmlformats.org/officeDocument/2006/relationships/image" Target="../media/image6.png" /><Relationship Id="rId5" Type="http://schemas.openxmlformats.org/officeDocument/2006/relationships/image" Target="../media/image4.png" /><Relationship Id="rId4" Type="http://schemas.openxmlformats.org/officeDocument/2006/relationships/image" Target="../media/image3.png" /></Relationships>
</file>

<file path=ppt/slides/_rels/slide20.xml.rels><?xml version="1.0" encoding="UTF-8" standalone="yes"?>
<Relationships xmlns="http://schemas.openxmlformats.org/package/2006/relationships"><Relationship Id="rId8" Type="http://schemas.openxmlformats.org/officeDocument/2006/relationships/image" Target="../media/image53.png" /><Relationship Id="rId3" Type="http://schemas.openxmlformats.org/officeDocument/2006/relationships/image" Target="../media/image5.png" /><Relationship Id="rId7" Type="http://schemas.openxmlformats.org/officeDocument/2006/relationships/image" Target="../media/image52.png" /><Relationship Id="rId12" Type="http://schemas.openxmlformats.org/officeDocument/2006/relationships/image" Target="../media/image57.png" /><Relationship Id="rId2" Type="http://schemas.openxmlformats.org/officeDocument/2006/relationships/notesSlide" Target="../notesSlides/notesSlide20.xml" /><Relationship Id="rId1" Type="http://schemas.openxmlformats.org/officeDocument/2006/relationships/slideLayout" Target="../slideLayouts/slideLayout2.xml" /><Relationship Id="rId6" Type="http://schemas.openxmlformats.org/officeDocument/2006/relationships/image" Target="../media/image51.png" /><Relationship Id="rId11" Type="http://schemas.openxmlformats.org/officeDocument/2006/relationships/image" Target="../media/image56.png" /><Relationship Id="rId5" Type="http://schemas.openxmlformats.org/officeDocument/2006/relationships/image" Target="../media/image4.png" /><Relationship Id="rId10" Type="http://schemas.openxmlformats.org/officeDocument/2006/relationships/image" Target="../media/image55.png" /><Relationship Id="rId4" Type="http://schemas.openxmlformats.org/officeDocument/2006/relationships/image" Target="../media/image3.png" /><Relationship Id="rId9" Type="http://schemas.openxmlformats.org/officeDocument/2006/relationships/image" Target="../media/image54.png" /></Relationships>
</file>

<file path=ppt/slides/_rels/slide21.xml.rels><?xml version="1.0" encoding="UTF-8" standalone="yes"?>
<Relationships xmlns="http://schemas.openxmlformats.org/package/2006/relationships"><Relationship Id="rId3" Type="http://schemas.openxmlformats.org/officeDocument/2006/relationships/image" Target="../media/image58.png" /><Relationship Id="rId2" Type="http://schemas.openxmlformats.org/officeDocument/2006/relationships/notesSlide" Target="../notesSlides/notesSlide21.xml" /><Relationship Id="rId1" Type="http://schemas.openxmlformats.org/officeDocument/2006/relationships/slideLayout" Target="../slideLayouts/slideLayout1.xml" /><Relationship Id="rId5" Type="http://schemas.openxmlformats.org/officeDocument/2006/relationships/image" Target="../media/image60.png" /><Relationship Id="rId4" Type="http://schemas.openxmlformats.org/officeDocument/2006/relationships/image" Target="../media/image59.png" /></Relationships>
</file>

<file path=ppt/slides/_rels/slide22.xml.rels><?xml version="1.0" encoding="UTF-8" standalone="yes"?>
<Relationships xmlns="http://schemas.openxmlformats.org/package/2006/relationships"><Relationship Id="rId8" Type="http://schemas.openxmlformats.org/officeDocument/2006/relationships/image" Target="../media/image61.png" /><Relationship Id="rId3" Type="http://schemas.openxmlformats.org/officeDocument/2006/relationships/slideLayout" Target="../slideLayouts/slideLayout2.xml" /><Relationship Id="rId7" Type="http://schemas.openxmlformats.org/officeDocument/2006/relationships/image" Target="../media/image4.png" /><Relationship Id="rId2" Type="http://schemas.openxmlformats.org/officeDocument/2006/relationships/video" Target="../media/media1.mp4" /><Relationship Id="rId1" Type="http://schemas.microsoft.com/office/2007/relationships/media" Target="../media/media1.mp4" /><Relationship Id="rId6" Type="http://schemas.openxmlformats.org/officeDocument/2006/relationships/image" Target="../media/image3.png" /><Relationship Id="rId5" Type="http://schemas.openxmlformats.org/officeDocument/2006/relationships/image" Target="../media/image5.png" /><Relationship Id="rId4" Type="http://schemas.openxmlformats.org/officeDocument/2006/relationships/notesSlide" Target="../notesSlides/notesSlide22.xml" /><Relationship Id="rId9" Type="http://schemas.openxmlformats.org/officeDocument/2006/relationships/image" Target="../media/image62.png" /></Relationships>
</file>

<file path=ppt/slides/_rels/slide23.xml.rels><?xml version="1.0" encoding="UTF-8" standalone="yes"?>
<Relationships xmlns="http://schemas.openxmlformats.org/package/2006/relationships"><Relationship Id="rId8" Type="http://schemas.openxmlformats.org/officeDocument/2006/relationships/image" Target="../media/image65.png" /><Relationship Id="rId3" Type="http://schemas.openxmlformats.org/officeDocument/2006/relationships/image" Target="../media/image5.png" /><Relationship Id="rId7" Type="http://schemas.openxmlformats.org/officeDocument/2006/relationships/image" Target="../media/image64.png" /><Relationship Id="rId2" Type="http://schemas.openxmlformats.org/officeDocument/2006/relationships/notesSlide" Target="../notesSlides/notesSlide23.xml" /><Relationship Id="rId1" Type="http://schemas.openxmlformats.org/officeDocument/2006/relationships/slideLayout" Target="../slideLayouts/slideLayout2.xml" /><Relationship Id="rId6" Type="http://schemas.openxmlformats.org/officeDocument/2006/relationships/image" Target="../media/image63.png" /><Relationship Id="rId5" Type="http://schemas.openxmlformats.org/officeDocument/2006/relationships/image" Target="../media/image4.png" /><Relationship Id="rId4" Type="http://schemas.openxmlformats.org/officeDocument/2006/relationships/image" Target="../media/image3.png" /><Relationship Id="rId9" Type="http://schemas.openxmlformats.org/officeDocument/2006/relationships/image" Target="../media/image66.png" /></Relationships>
</file>

<file path=ppt/slides/_rels/slide24.xml.rels><?xml version="1.0" encoding="UTF-8" standalone="yes"?>
<Relationships xmlns="http://schemas.openxmlformats.org/package/2006/relationships"><Relationship Id="rId8" Type="http://schemas.openxmlformats.org/officeDocument/2006/relationships/hyperlink" Target="https://www.energy.gov/eere/buildings/thermal-energy-storage" TargetMode="External" /><Relationship Id="rId13" Type="http://schemas.openxmlformats.org/officeDocument/2006/relationships/hyperlink" Target="https://doi.org/10.1080/10789669.2006.10391213" TargetMode="External" /><Relationship Id="rId3" Type="http://schemas.openxmlformats.org/officeDocument/2006/relationships/image" Target="../media/image5.png" /><Relationship Id="rId7" Type="http://schemas.openxmlformats.org/officeDocument/2006/relationships/hyperlink" Target="https://vertexeng.com/insights/thermal-energy-storage-for-chilled-water-systems/" TargetMode="External" /><Relationship Id="rId12" Type="http://schemas.openxmlformats.org/officeDocument/2006/relationships/hyperlink" Target="https://doi.org/10.1016/j.xcrp.2021.100540" TargetMode="External" /><Relationship Id="rId2" Type="http://schemas.openxmlformats.org/officeDocument/2006/relationships/notesSlide" Target="../notesSlides/notesSlide24.xml" /><Relationship Id="rId16" Type="http://schemas.openxmlformats.org/officeDocument/2006/relationships/hyperlink" Target="https://doi.org/10.1016/j.energy.2020.116984" TargetMode="External" /><Relationship Id="rId1" Type="http://schemas.openxmlformats.org/officeDocument/2006/relationships/slideLayout" Target="../slideLayouts/slideLayout3.xml" /><Relationship Id="rId6" Type="http://schemas.openxmlformats.org/officeDocument/2006/relationships/hyperlink" Target="https://baltimoreaircoil.com/products/ice-thermal-storage/tsu-m-ice-chiller-thermal-storage-unit" TargetMode="External" /><Relationship Id="rId11" Type="http://schemas.openxmlformats.org/officeDocument/2006/relationships/hyperlink" Target="https://fvbenergy.com/district-energy-expertise/thermal-energy-storage/chilled-waterice-storage/" TargetMode="External" /><Relationship Id="rId5" Type="http://schemas.openxmlformats.org/officeDocument/2006/relationships/hyperlink" Target="https://www.vikingcold.com/cold-storage/" TargetMode="External" /><Relationship Id="rId15" Type="http://schemas.openxmlformats.org/officeDocument/2006/relationships/hyperlink" Target="https://doi.org/10.1016/j.rser.2019.03.020" TargetMode="External" /><Relationship Id="rId10" Type="http://schemas.openxmlformats.org/officeDocument/2006/relationships/hyperlink" Target="https://permanent.fdlp.gov/gpo173230/79014.pdf" TargetMode="External" /><Relationship Id="rId4" Type="http://schemas.openxmlformats.org/officeDocument/2006/relationships/image" Target="../media/image4.png" /><Relationship Id="rId9" Type="http://schemas.openxmlformats.org/officeDocument/2006/relationships/hyperlink" Target="https://coolingbestpractices.com/system-assessments/chillers/ice-storage-or-chilled-water-storage-which-right-job" TargetMode="External" /><Relationship Id="rId14" Type="http://schemas.openxmlformats.org/officeDocument/2006/relationships/hyperlink" Target="https://doi.org/10.1016/j.ijrefrig.2015.12.005" TargetMode="External" /></Relationships>
</file>

<file path=ppt/slides/_rels/slide25.xml.rels><?xml version="1.0" encoding="UTF-8" standalone="yes"?>
<Relationships xmlns="http://schemas.openxmlformats.org/package/2006/relationships"><Relationship Id="rId8" Type="http://schemas.openxmlformats.org/officeDocument/2006/relationships/hyperlink" Target="https://doi.org/10.1080/009083190881481" TargetMode="External" /><Relationship Id="rId13" Type="http://schemas.openxmlformats.org/officeDocument/2006/relationships/hyperlink" Target="https://doi.org/10.1016/j.rser.2012.05.030" TargetMode="External" /><Relationship Id="rId18" Type="http://schemas.openxmlformats.org/officeDocument/2006/relationships/hyperlink" Target="https://baltimoreaircoil.com/about" TargetMode="External" /><Relationship Id="rId3" Type="http://schemas.openxmlformats.org/officeDocument/2006/relationships/image" Target="../media/image5.png" /><Relationship Id="rId21" Type="http://schemas.openxmlformats.org/officeDocument/2006/relationships/hyperlink" Target="https://energyeducation.ca/encyclopedia/Energy_density" TargetMode="External" /><Relationship Id="rId7" Type="http://schemas.openxmlformats.org/officeDocument/2006/relationships/hyperlink" Target="https://mts.intechopen.com/storage/books/10216/authors_book/authors_book.pdf" TargetMode="External" /><Relationship Id="rId12" Type="http://schemas.openxmlformats.org/officeDocument/2006/relationships/hyperlink" Target="https://doi.org/10.1016/B978-0-12-819885-8.00033-4" TargetMode="External" /><Relationship Id="rId17" Type="http://schemas.openxmlformats.org/officeDocument/2006/relationships/hyperlink" Target="https://www.srpnet.com/price-plans/residential-electric/time-of-use" TargetMode="External" /><Relationship Id="rId2" Type="http://schemas.openxmlformats.org/officeDocument/2006/relationships/notesSlide" Target="../notesSlides/notesSlide25.xml" /><Relationship Id="rId16" Type="http://schemas.openxmlformats.org/officeDocument/2006/relationships/hyperlink" Target="https://www.researchgate.net/figure/Thermal-properties-of-concrete_tbl1_240638344" TargetMode="External" /><Relationship Id="rId20" Type="http://schemas.openxmlformats.org/officeDocument/2006/relationships/hyperlink" Target="https://www.eia.gov/todayinenergy/detail.php?id=42915" TargetMode="External" /><Relationship Id="rId1" Type="http://schemas.openxmlformats.org/officeDocument/2006/relationships/slideLayout" Target="../slideLayouts/slideLayout3.xml" /><Relationship Id="rId6" Type="http://schemas.openxmlformats.org/officeDocument/2006/relationships/hyperlink" Target="https://doi.org/10.1002/er.1057" TargetMode="External" /><Relationship Id="rId11" Type="http://schemas.openxmlformats.org/officeDocument/2006/relationships/hyperlink" Target="https://doi.org/10.1115/1.2426359" TargetMode="External" /><Relationship Id="rId5" Type="http://schemas.openxmlformats.org/officeDocument/2006/relationships/hyperlink" Target="https://doi.org/10.1016/j.rser.2014.12.002" TargetMode="External" /><Relationship Id="rId15" Type="http://schemas.openxmlformats.org/officeDocument/2006/relationships/hyperlink" Target="https://www.pcmproducts.net/" TargetMode="External" /><Relationship Id="rId10" Type="http://schemas.openxmlformats.org/officeDocument/2006/relationships/hyperlink" Target="https://doi.org/10.1016/B978-0-12-819885-8.00031-0" TargetMode="External" /><Relationship Id="rId19" Type="http://schemas.openxmlformats.org/officeDocument/2006/relationships/hyperlink" Target="https://devgeneratorsource.bluemod.us/Natural_Gas_Fuel_Consumption.aspx" TargetMode="External" /><Relationship Id="rId4" Type="http://schemas.openxmlformats.org/officeDocument/2006/relationships/image" Target="../media/image4.png" /><Relationship Id="rId9" Type="http://schemas.openxmlformats.org/officeDocument/2006/relationships/hyperlink" Target="https://doi.org/10.1016/B978-0-12-819885-8.00030-9" TargetMode="External" /><Relationship Id="rId14" Type="http://schemas.openxmlformats.org/officeDocument/2006/relationships/hyperlink" Target="https://doi.org/10.1016/S0022-3093(05)80455-7" TargetMode="External" /><Relationship Id="rId22" Type="http://schemas.openxmlformats.org/officeDocument/2006/relationships/hyperlink" Target="https://www.eia.gov/dnav/ng/hist/n3010az3m.htm" TargetMode="External" /></Relationships>
</file>

<file path=ppt/slides/_rels/slide3.xml.rels><?xml version="1.0" encoding="UTF-8" standalone="yes"?>
<Relationships xmlns="http://schemas.openxmlformats.org/package/2006/relationships"><Relationship Id="rId8" Type="http://schemas.openxmlformats.org/officeDocument/2006/relationships/image" Target="../media/image11.jpeg" /><Relationship Id="rId3" Type="http://schemas.openxmlformats.org/officeDocument/2006/relationships/image" Target="../media/image5.png" /><Relationship Id="rId7" Type="http://schemas.openxmlformats.org/officeDocument/2006/relationships/image" Target="../media/image10.jpeg" /><Relationship Id="rId2" Type="http://schemas.openxmlformats.org/officeDocument/2006/relationships/notesSlide" Target="../notesSlides/notesSlide3.xml" /><Relationship Id="rId1" Type="http://schemas.openxmlformats.org/officeDocument/2006/relationships/slideLayout" Target="../slideLayouts/slideLayout2.xml" /><Relationship Id="rId6" Type="http://schemas.openxmlformats.org/officeDocument/2006/relationships/image" Target="../media/image9.jpeg" /><Relationship Id="rId5" Type="http://schemas.openxmlformats.org/officeDocument/2006/relationships/image" Target="../media/image4.png" /><Relationship Id="rId4" Type="http://schemas.openxmlformats.org/officeDocument/2006/relationships/image" Target="../media/image3.png" /><Relationship Id="rId9" Type="http://schemas.openxmlformats.org/officeDocument/2006/relationships/image" Target="../media/image12.png" /></Relationships>
</file>

<file path=ppt/slides/_rels/slide4.xml.rels><?xml version="1.0" encoding="UTF-8" standalone="yes"?>
<Relationships xmlns="http://schemas.openxmlformats.org/package/2006/relationships"><Relationship Id="rId3" Type="http://schemas.openxmlformats.org/officeDocument/2006/relationships/image" Target="../media/image5.png" /><Relationship Id="rId7" Type="http://schemas.openxmlformats.org/officeDocument/2006/relationships/image" Target="../media/image14.png" /><Relationship Id="rId2" Type="http://schemas.openxmlformats.org/officeDocument/2006/relationships/notesSlide" Target="../notesSlides/notesSlide4.xml" /><Relationship Id="rId1" Type="http://schemas.openxmlformats.org/officeDocument/2006/relationships/slideLayout" Target="../slideLayouts/slideLayout7.xml" /><Relationship Id="rId6" Type="http://schemas.openxmlformats.org/officeDocument/2006/relationships/image" Target="../media/image13.png" /><Relationship Id="rId5" Type="http://schemas.openxmlformats.org/officeDocument/2006/relationships/image" Target="../media/image4.png" /><Relationship Id="rId4" Type="http://schemas.openxmlformats.org/officeDocument/2006/relationships/image" Target="../media/image3.png" /></Relationships>
</file>

<file path=ppt/slides/_rels/slide5.xml.rels><?xml version="1.0" encoding="UTF-8" standalone="yes"?>
<Relationships xmlns="http://schemas.openxmlformats.org/package/2006/relationships"><Relationship Id="rId3" Type="http://schemas.openxmlformats.org/officeDocument/2006/relationships/image" Target="../media/image5.png" /><Relationship Id="rId7" Type="http://schemas.openxmlformats.org/officeDocument/2006/relationships/image" Target="../media/image16.jpeg" /><Relationship Id="rId2" Type="http://schemas.openxmlformats.org/officeDocument/2006/relationships/notesSlide" Target="../notesSlides/notesSlide5.xml" /><Relationship Id="rId1" Type="http://schemas.openxmlformats.org/officeDocument/2006/relationships/slideLayout" Target="../slideLayouts/slideLayout2.xml" /><Relationship Id="rId6" Type="http://schemas.openxmlformats.org/officeDocument/2006/relationships/image" Target="../media/image15.jpeg" /><Relationship Id="rId5" Type="http://schemas.openxmlformats.org/officeDocument/2006/relationships/image" Target="../media/image4.png" /><Relationship Id="rId4" Type="http://schemas.openxmlformats.org/officeDocument/2006/relationships/image" Target="../media/image3.png" /></Relationships>
</file>

<file path=ppt/slides/_rels/slide6.xml.rels><?xml version="1.0" encoding="UTF-8" standalone="yes"?>
<Relationships xmlns="http://schemas.openxmlformats.org/package/2006/relationships"><Relationship Id="rId8" Type="http://schemas.openxmlformats.org/officeDocument/2006/relationships/image" Target="../media/image8.png" /><Relationship Id="rId3" Type="http://schemas.openxmlformats.org/officeDocument/2006/relationships/image" Target="../media/image5.png" /><Relationship Id="rId7" Type="http://schemas.openxmlformats.org/officeDocument/2006/relationships/image" Target="../media/image18.png" /><Relationship Id="rId2" Type="http://schemas.openxmlformats.org/officeDocument/2006/relationships/notesSlide" Target="../notesSlides/notesSlide6.xml" /><Relationship Id="rId1" Type="http://schemas.openxmlformats.org/officeDocument/2006/relationships/slideLayout" Target="../slideLayouts/slideLayout2.xml" /><Relationship Id="rId6" Type="http://schemas.openxmlformats.org/officeDocument/2006/relationships/image" Target="../media/image17.png" /><Relationship Id="rId5" Type="http://schemas.openxmlformats.org/officeDocument/2006/relationships/image" Target="../media/image4.png" /><Relationship Id="rId4" Type="http://schemas.openxmlformats.org/officeDocument/2006/relationships/image" Target="../media/image3.png" /></Relationships>
</file>

<file path=ppt/slides/_rels/slide7.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7.xml" /><Relationship Id="rId1" Type="http://schemas.openxmlformats.org/officeDocument/2006/relationships/slideLayout" Target="../slideLayouts/slideLayout2.xml" /><Relationship Id="rId6" Type="http://schemas.openxmlformats.org/officeDocument/2006/relationships/image" Target="../media/image19.png" /><Relationship Id="rId5" Type="http://schemas.openxmlformats.org/officeDocument/2006/relationships/image" Target="../media/image4.png" /><Relationship Id="rId4" Type="http://schemas.openxmlformats.org/officeDocument/2006/relationships/image" Target="../media/image3.png" /></Relationships>
</file>

<file path=ppt/slides/_rels/slide8.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8.xml" /><Relationship Id="rId1" Type="http://schemas.openxmlformats.org/officeDocument/2006/relationships/slideLayout" Target="../slideLayouts/slideLayout2.xml" /><Relationship Id="rId5" Type="http://schemas.openxmlformats.org/officeDocument/2006/relationships/image" Target="../media/image4.png" /><Relationship Id="rId4" Type="http://schemas.openxmlformats.org/officeDocument/2006/relationships/image" Target="../media/image5.png" /></Relationships>
</file>

<file path=ppt/slides/_rels/slide9.xml.rels><?xml version="1.0" encoding="UTF-8" standalone="yes"?>
<Relationships xmlns="http://schemas.openxmlformats.org/package/2006/relationships"><Relationship Id="rId8" Type="http://schemas.openxmlformats.org/officeDocument/2006/relationships/image" Target="../media/image22.png" /><Relationship Id="rId3" Type="http://schemas.openxmlformats.org/officeDocument/2006/relationships/image" Target="../media/image5.png" /><Relationship Id="rId7" Type="http://schemas.openxmlformats.org/officeDocument/2006/relationships/image" Target="../media/image21.png" /><Relationship Id="rId2" Type="http://schemas.openxmlformats.org/officeDocument/2006/relationships/notesSlide" Target="../notesSlides/notesSlide9.xml" /><Relationship Id="rId1" Type="http://schemas.openxmlformats.org/officeDocument/2006/relationships/slideLayout" Target="../slideLayouts/slideLayout3.xml" /><Relationship Id="rId6" Type="http://schemas.openxmlformats.org/officeDocument/2006/relationships/image" Target="../media/image20.png" /><Relationship Id="rId5" Type="http://schemas.openxmlformats.org/officeDocument/2006/relationships/image" Target="../media/image4.png" /><Relationship Id="rId4" Type="http://schemas.openxmlformats.org/officeDocument/2006/relationships/image" Target="../media/image3.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3"/>
          <p:cNvPicPr preferRelativeResize="0">
            <a:picLocks noGrp="1" noRot="1" noMove="1" noResize="1" noEditPoints="1" noAdjustHandles="1" noChangeArrowheads="1" noChangeShapeType="1" noCrop="1"/>
          </p:cNvPicPr>
          <p:nvPr/>
        </p:nvPicPr>
        <p:blipFill rotWithShape="1">
          <a:blip r:embed="rId3">
            <a:alphaModFix/>
          </a:blip>
          <a:srcRect/>
          <a:stretch/>
        </p:blipFill>
        <p:spPr>
          <a:xfrm>
            <a:off x="0" y="8"/>
            <a:ext cx="6794498" cy="5153131"/>
          </a:xfrm>
          <a:prstGeom prst="rect">
            <a:avLst/>
          </a:prstGeom>
          <a:noFill/>
          <a:ln>
            <a:noFill/>
          </a:ln>
        </p:spPr>
      </p:pic>
      <p:pic>
        <p:nvPicPr>
          <p:cNvPr id="90" name="Google Shape;90;p13" descr="N A U."/>
          <p:cNvPicPr preferRelativeResize="0"/>
          <p:nvPr/>
        </p:nvPicPr>
        <p:blipFill rotWithShape="1">
          <a:blip r:embed="rId4">
            <a:alphaModFix/>
          </a:blip>
          <a:srcRect/>
          <a:stretch/>
        </p:blipFill>
        <p:spPr>
          <a:xfrm>
            <a:off x="402276" y="512650"/>
            <a:ext cx="1684941" cy="408773"/>
          </a:xfrm>
          <a:prstGeom prst="rect">
            <a:avLst/>
          </a:prstGeom>
          <a:noFill/>
          <a:ln>
            <a:noFill/>
          </a:ln>
        </p:spPr>
      </p:pic>
      <p:sp>
        <p:nvSpPr>
          <p:cNvPr id="91" name="Google Shape;91;p13"/>
          <p:cNvSpPr txBox="1">
            <a:spLocks noGrp="1"/>
          </p:cNvSpPr>
          <p:nvPr>
            <p:ph type="ctrTitle"/>
          </p:nvPr>
        </p:nvSpPr>
        <p:spPr>
          <a:xfrm>
            <a:off x="1371300" y="921425"/>
            <a:ext cx="10133100" cy="4208100"/>
          </a:xfrm>
          <a:prstGeom prst="rect">
            <a:avLst/>
          </a:prstGeom>
          <a:noFill/>
          <a:ln>
            <a:noFill/>
          </a:ln>
        </p:spPr>
        <p:txBody>
          <a:bodyPr spcFirstLastPara="1" wrap="square" lIns="91425" tIns="45700" rIns="91425" bIns="45700" anchor="ctr" anchorCtr="0">
            <a:noAutofit/>
          </a:bodyPr>
          <a:lstStyle/>
          <a:p>
            <a:pPr>
              <a:lnSpc>
                <a:spcPct val="100000"/>
              </a:lnSpc>
              <a:buClr>
                <a:srgbClr val="182752"/>
              </a:buClr>
              <a:buSzPts val="7000"/>
            </a:pPr>
            <a:r>
              <a:rPr lang="en-US" sz="5600" b="1">
                <a:solidFill>
                  <a:srgbClr val="182752"/>
                </a:solidFill>
                <a:latin typeface="Arial"/>
                <a:cs typeface="Arial"/>
                <a:sym typeface="Arial"/>
              </a:rPr>
              <a:t>SRP Thermal Mass </a:t>
            </a:r>
            <a:endParaRPr sz="2600" b="1">
              <a:solidFill>
                <a:srgbClr val="182752"/>
              </a:solidFill>
            </a:endParaRPr>
          </a:p>
        </p:txBody>
      </p:sp>
      <p:sp>
        <p:nvSpPr>
          <p:cNvPr id="92" name="Google Shape;92;p13"/>
          <p:cNvSpPr txBox="1"/>
          <p:nvPr/>
        </p:nvSpPr>
        <p:spPr>
          <a:xfrm>
            <a:off x="1848600" y="4539775"/>
            <a:ext cx="9178500" cy="892512"/>
          </a:xfrm>
          <a:prstGeom prst="rect">
            <a:avLst/>
          </a:prstGeom>
          <a:noFill/>
          <a:ln>
            <a:noFill/>
          </a:ln>
        </p:spPr>
        <p:txBody>
          <a:bodyPr spcFirstLastPara="1" wrap="square" lIns="91425" tIns="45700" rIns="91425" bIns="45700" anchor="t" anchorCtr="0">
            <a:spAutoFit/>
          </a:bodyPr>
          <a:lstStyle/>
          <a:p>
            <a:pPr algn="ctr"/>
            <a:r>
              <a:rPr lang="en-US" sz="2600">
                <a:solidFill>
                  <a:srgbClr val="0066B3"/>
                </a:solidFill>
              </a:rPr>
              <a:t>Courtney Hiatt, Aaron Espinoza, Janelle Peña, Steven Galloway, Maciej </a:t>
            </a:r>
            <a:r>
              <a:rPr lang="en-US" sz="2600" err="1">
                <a:solidFill>
                  <a:srgbClr val="0066B3"/>
                </a:solidFill>
              </a:rPr>
              <a:t>Ziomber</a:t>
            </a:r>
            <a:endParaRPr lang="en-US" sz="2600">
              <a:solidFill>
                <a:srgbClr val="0066B3"/>
              </a:solidFill>
            </a:endParaRPr>
          </a:p>
        </p:txBody>
      </p:sp>
      <p:sp>
        <p:nvSpPr>
          <p:cNvPr id="95" name="Google Shape;95;p13"/>
          <p:cNvSpPr txBox="1">
            <a:spLocks noGrp="1"/>
          </p:cNvSpPr>
          <p:nvPr>
            <p:ph type="sldNum" idx="12"/>
          </p:nvPr>
        </p:nvSpPr>
        <p:spPr>
          <a:xfrm>
            <a:off x="9325563" y="203906"/>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pic>
        <p:nvPicPr>
          <p:cNvPr id="3" name="Google Shape;103;p14" descr="A blue and yellow curved lines on a black background&#10;&#10;Description automatically generated">
            <a:extLst>
              <a:ext uri="{FF2B5EF4-FFF2-40B4-BE49-F238E27FC236}">
                <a16:creationId xmlns:a16="http://schemas.microsoft.com/office/drawing/2014/main" id="{542ACCBB-5EFC-82ED-2C7B-E241FABCE95A}"/>
              </a:ext>
            </a:extLst>
          </p:cNvPr>
          <p:cNvPicPr preferRelativeResize="0">
            <a:picLocks noGrp="1" noRot="1" noMove="1" noResize="1" noEditPoints="1" noAdjustHandles="1" noChangeArrowheads="1" noChangeShapeType="1" noCrop="1"/>
          </p:cNvPicPr>
          <p:nvPr/>
        </p:nvPicPr>
        <p:blipFill rotWithShape="1">
          <a:blip r:embed="rId5">
            <a:alphaModFix/>
          </a:blip>
          <a:srcRect/>
          <a:stretch/>
        </p:blipFill>
        <p:spPr>
          <a:xfrm>
            <a:off x="8086849" y="3435099"/>
            <a:ext cx="4116376" cy="3437851"/>
          </a:xfrm>
          <a:prstGeom prst="rect">
            <a:avLst/>
          </a:prstGeom>
          <a:noFill/>
          <a:ln>
            <a:noFill/>
          </a:ln>
        </p:spPr>
      </p:pic>
      <p:pic>
        <p:nvPicPr>
          <p:cNvPr id="5" name="Google Shape;106;p14">
            <a:extLst>
              <a:ext uri="{FF2B5EF4-FFF2-40B4-BE49-F238E27FC236}">
                <a16:creationId xmlns:a16="http://schemas.microsoft.com/office/drawing/2014/main" id="{AB5BAB0A-D35B-C454-D093-5421D4DE5E9D}"/>
              </a:ext>
            </a:extLst>
          </p:cNvPr>
          <p:cNvPicPr preferRelativeResize="0"/>
          <p:nvPr/>
        </p:nvPicPr>
        <p:blipFill rotWithShape="1">
          <a:blip r:embed="rId6">
            <a:alphaModFix/>
          </a:blip>
          <a:srcRect/>
          <a:stretch/>
        </p:blipFill>
        <p:spPr>
          <a:xfrm>
            <a:off x="10851227" y="6164887"/>
            <a:ext cx="1104819" cy="448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113C8C97-FCF2-433C-077F-063CAE3B962A}"/>
            </a:ext>
          </a:extLst>
        </p:cNvPr>
        <p:cNvGrpSpPr/>
        <p:nvPr/>
      </p:nvGrpSpPr>
      <p:grpSpPr>
        <a:xfrm>
          <a:off x="0" y="0"/>
          <a:ext cx="0" cy="0"/>
          <a:chOff x="0" y="0"/>
          <a:chExt cx="0" cy="0"/>
        </a:xfrm>
      </p:grpSpPr>
      <p:pic>
        <p:nvPicPr>
          <p:cNvPr id="102" name="Google Shape;102;p14">
            <a:extLst>
              <a:ext uri="{FF2B5EF4-FFF2-40B4-BE49-F238E27FC236}">
                <a16:creationId xmlns:a16="http://schemas.microsoft.com/office/drawing/2014/main" id="{733410ED-9E82-5726-9C52-2312C274C3EB}"/>
              </a:ext>
            </a:extLst>
          </p:cNvPr>
          <p:cNvPicPr preferRelativeResize="0"/>
          <p:nvPr/>
        </p:nvPicPr>
        <p:blipFill rotWithShape="1">
          <a:blip r:embed="rId3">
            <a:alphaModFix/>
          </a:blip>
          <a:srcRect/>
          <a:stretch/>
        </p:blipFill>
        <p:spPr>
          <a:xfrm>
            <a:off x="0" y="0"/>
            <a:ext cx="3187699" cy="2628899"/>
          </a:xfrm>
          <a:prstGeom prst="rect">
            <a:avLst/>
          </a:prstGeom>
          <a:noFill/>
          <a:ln>
            <a:noFill/>
          </a:ln>
        </p:spPr>
      </p:pic>
      <p:pic>
        <p:nvPicPr>
          <p:cNvPr id="103" name="Google Shape;103;p14">
            <a:extLst>
              <a:ext uri="{FF2B5EF4-FFF2-40B4-BE49-F238E27FC236}">
                <a16:creationId xmlns:a16="http://schemas.microsoft.com/office/drawing/2014/main" id="{D734B464-ACCE-EE3C-8A71-E976BDB759AA}"/>
              </a:ext>
            </a:extLst>
          </p:cNvPr>
          <p:cNvPicPr preferRelativeResize="0"/>
          <p:nvPr/>
        </p:nvPicPr>
        <p:blipFill rotWithShape="1">
          <a:blip r:embed="rId4">
            <a:alphaModFix/>
          </a:blip>
          <a:srcRect/>
          <a:stretch/>
        </p:blipFill>
        <p:spPr>
          <a:xfrm>
            <a:off x="8086849" y="3435099"/>
            <a:ext cx="4116376" cy="3437851"/>
          </a:xfrm>
          <a:prstGeom prst="rect">
            <a:avLst/>
          </a:prstGeom>
          <a:noFill/>
          <a:ln>
            <a:noFill/>
          </a:ln>
        </p:spPr>
      </p:pic>
      <p:sp>
        <p:nvSpPr>
          <p:cNvPr id="104" name="Google Shape;104;p14">
            <a:extLst>
              <a:ext uri="{FF2B5EF4-FFF2-40B4-BE49-F238E27FC236}">
                <a16:creationId xmlns:a16="http://schemas.microsoft.com/office/drawing/2014/main" id="{2231A750-64A9-377E-324F-9C04B2CFD37E}"/>
              </a:ext>
            </a:extLst>
          </p:cNvPr>
          <p:cNvSpPr txBox="1">
            <a:spLocks noGrp="1"/>
          </p:cNvSpPr>
          <p:nvPr>
            <p:ph type="title"/>
          </p:nvPr>
        </p:nvSpPr>
        <p:spPr>
          <a:xfrm>
            <a:off x="838200" y="-15150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82752"/>
              </a:buClr>
              <a:buSzPts val="5400"/>
              <a:buFont typeface="Arial"/>
              <a:buNone/>
            </a:pPr>
            <a:r>
              <a:rPr lang="en-US" sz="5400" b="1">
                <a:solidFill>
                  <a:srgbClr val="182752"/>
                </a:solidFill>
                <a:latin typeface="Arial"/>
                <a:cs typeface="Arial"/>
                <a:sym typeface="Arial"/>
              </a:rPr>
              <a:t>QFD</a:t>
            </a:r>
            <a:endParaRPr lang="en-US"/>
          </a:p>
        </p:txBody>
      </p:sp>
      <p:pic>
        <p:nvPicPr>
          <p:cNvPr id="106" name="Google Shape;106;p14">
            <a:extLst>
              <a:ext uri="{FF2B5EF4-FFF2-40B4-BE49-F238E27FC236}">
                <a16:creationId xmlns:a16="http://schemas.microsoft.com/office/drawing/2014/main" id="{4B279D1D-1D23-7249-341F-D17980598509}"/>
              </a:ext>
            </a:extLst>
          </p:cNvPr>
          <p:cNvPicPr preferRelativeResize="0"/>
          <p:nvPr/>
        </p:nvPicPr>
        <p:blipFill rotWithShape="1">
          <a:blip r:embed="rId5">
            <a:alphaModFix/>
          </a:blip>
          <a:srcRect/>
          <a:stretch/>
        </p:blipFill>
        <p:spPr>
          <a:xfrm>
            <a:off x="10851227" y="6164887"/>
            <a:ext cx="1104819" cy="448700"/>
          </a:xfrm>
          <a:prstGeom prst="rect">
            <a:avLst/>
          </a:prstGeom>
          <a:noFill/>
          <a:ln>
            <a:noFill/>
          </a:ln>
        </p:spPr>
      </p:pic>
      <p:sp>
        <p:nvSpPr>
          <p:cNvPr id="107" name="Google Shape;107;p14">
            <a:extLst>
              <a:ext uri="{FF2B5EF4-FFF2-40B4-BE49-F238E27FC236}">
                <a16:creationId xmlns:a16="http://schemas.microsoft.com/office/drawing/2014/main" id="{7148DAF5-3659-0EE9-E5ED-F4FA98512579}"/>
              </a:ext>
            </a:extLst>
          </p:cNvPr>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
        <p:nvSpPr>
          <p:cNvPr id="108" name="Google Shape;108;p14">
            <a:extLst>
              <a:ext uri="{FF2B5EF4-FFF2-40B4-BE49-F238E27FC236}">
                <a16:creationId xmlns:a16="http://schemas.microsoft.com/office/drawing/2014/main" id="{3CF40100-F83D-F367-FBFC-DD3D3A1E6CA6}"/>
              </a:ext>
            </a:extLst>
          </p:cNvPr>
          <p:cNvSpPr txBox="1"/>
          <p:nvPr/>
        </p:nvSpPr>
        <p:spPr>
          <a:xfrm>
            <a:off x="10306800" y="0"/>
            <a:ext cx="1885200" cy="66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0066B3"/>
                </a:solidFill>
                <a:latin typeface="Calibri"/>
                <a:ea typeface="Calibri"/>
                <a:cs typeface="Calibri"/>
                <a:sym typeface="Calibri"/>
              </a:rPr>
              <a:t>10</a:t>
            </a:r>
            <a:endParaRPr lang="en-US">
              <a:solidFill>
                <a:srgbClr val="0066B3"/>
              </a:solidFill>
              <a:latin typeface="Calibri"/>
              <a:ea typeface="Calibri"/>
              <a:cs typeface="Calibri"/>
            </a:endParaRPr>
          </a:p>
          <a:p>
            <a:pPr marL="0" lvl="0" indent="0" algn="ctr" rtl="0">
              <a:spcBef>
                <a:spcPts val="0"/>
              </a:spcBef>
              <a:spcAft>
                <a:spcPts val="0"/>
              </a:spcAft>
              <a:buNone/>
            </a:pPr>
            <a:r>
              <a:rPr lang="en-US">
                <a:solidFill>
                  <a:srgbClr val="0066B3"/>
                </a:solidFill>
                <a:latin typeface="Calibri"/>
                <a:ea typeface="Calibri"/>
                <a:cs typeface="Calibri"/>
                <a:sym typeface="Calibri"/>
              </a:rPr>
              <a:t>Janelle</a:t>
            </a:r>
            <a:endParaRPr>
              <a:solidFill>
                <a:srgbClr val="0066B3"/>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332FFD19-F3F9-355A-90C4-9AE3C8BA16BB}"/>
              </a:ext>
            </a:extLst>
          </p:cNvPr>
          <p:cNvPicPr>
            <a:picLocks noChangeAspect="1"/>
          </p:cNvPicPr>
          <p:nvPr/>
        </p:nvPicPr>
        <p:blipFill>
          <a:blip r:embed="rId6"/>
          <a:stretch>
            <a:fillRect/>
          </a:stretch>
        </p:blipFill>
        <p:spPr>
          <a:xfrm>
            <a:off x="537649" y="817800"/>
            <a:ext cx="9894478" cy="5908120"/>
          </a:xfrm>
          <a:prstGeom prst="rect">
            <a:avLst/>
          </a:prstGeom>
        </p:spPr>
      </p:pic>
    </p:spTree>
    <p:extLst>
      <p:ext uri="{BB962C8B-B14F-4D97-AF65-F5344CB8AC3E}">
        <p14:creationId xmlns:p14="http://schemas.microsoft.com/office/powerpoint/2010/main" val="545295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040BC696-F589-C77B-D5C3-7B6E777BCD94}"/>
            </a:ext>
          </a:extLst>
        </p:cNvPr>
        <p:cNvGrpSpPr/>
        <p:nvPr/>
      </p:nvGrpSpPr>
      <p:grpSpPr>
        <a:xfrm>
          <a:off x="0" y="0"/>
          <a:ext cx="0" cy="0"/>
          <a:chOff x="0" y="0"/>
          <a:chExt cx="0" cy="0"/>
        </a:xfrm>
      </p:grpSpPr>
      <p:pic>
        <p:nvPicPr>
          <p:cNvPr id="102" name="Google Shape;102;p14">
            <a:extLst>
              <a:ext uri="{FF2B5EF4-FFF2-40B4-BE49-F238E27FC236}">
                <a16:creationId xmlns:a16="http://schemas.microsoft.com/office/drawing/2014/main" id="{3BABC780-057D-7DDE-A34E-3279777811E2}"/>
              </a:ext>
            </a:extLst>
          </p:cNvPr>
          <p:cNvPicPr preferRelativeResize="0"/>
          <p:nvPr/>
        </p:nvPicPr>
        <p:blipFill rotWithShape="1">
          <a:blip r:embed="rId3">
            <a:alphaModFix/>
          </a:blip>
          <a:srcRect/>
          <a:stretch/>
        </p:blipFill>
        <p:spPr>
          <a:xfrm>
            <a:off x="0" y="0"/>
            <a:ext cx="3187699" cy="2628899"/>
          </a:xfrm>
          <a:prstGeom prst="rect">
            <a:avLst/>
          </a:prstGeom>
          <a:noFill/>
          <a:ln>
            <a:noFill/>
          </a:ln>
        </p:spPr>
      </p:pic>
      <p:pic>
        <p:nvPicPr>
          <p:cNvPr id="103" name="Google Shape;103;p14">
            <a:extLst>
              <a:ext uri="{FF2B5EF4-FFF2-40B4-BE49-F238E27FC236}">
                <a16:creationId xmlns:a16="http://schemas.microsoft.com/office/drawing/2014/main" id="{CF9B46F0-0D1E-312A-8CC9-74D24BD321FD}"/>
              </a:ext>
            </a:extLst>
          </p:cNvPr>
          <p:cNvPicPr preferRelativeResize="0"/>
          <p:nvPr/>
        </p:nvPicPr>
        <p:blipFill rotWithShape="1">
          <a:blip r:embed="rId4">
            <a:alphaModFix/>
          </a:blip>
          <a:srcRect/>
          <a:stretch/>
        </p:blipFill>
        <p:spPr>
          <a:xfrm>
            <a:off x="8086849" y="3435099"/>
            <a:ext cx="4116376" cy="3437851"/>
          </a:xfrm>
          <a:prstGeom prst="rect">
            <a:avLst/>
          </a:prstGeom>
          <a:noFill/>
          <a:ln>
            <a:noFill/>
          </a:ln>
        </p:spPr>
      </p:pic>
      <p:sp>
        <p:nvSpPr>
          <p:cNvPr id="104" name="Google Shape;104;p14">
            <a:extLst>
              <a:ext uri="{FF2B5EF4-FFF2-40B4-BE49-F238E27FC236}">
                <a16:creationId xmlns:a16="http://schemas.microsoft.com/office/drawing/2014/main" id="{DBEE64F2-9F19-CBDD-2B4A-129AA86ECED3}"/>
              </a:ext>
            </a:extLst>
          </p:cNvPr>
          <p:cNvSpPr txBox="1">
            <a:spLocks noGrp="1"/>
          </p:cNvSpPr>
          <p:nvPr>
            <p:ph type="title"/>
          </p:nvPr>
        </p:nvSpPr>
        <p:spPr>
          <a:xfrm>
            <a:off x="1022062" y="271746"/>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82752"/>
              </a:buClr>
              <a:buSzPts val="5400"/>
              <a:buFont typeface="Arial"/>
              <a:buNone/>
            </a:pPr>
            <a:r>
              <a:rPr lang="en-US"/>
              <a:t>Analyzing an Actual Vapor</a:t>
            </a:r>
            <a:br>
              <a:rPr lang="en-US">
                <a:highlight>
                  <a:srgbClr val="FFFF00"/>
                </a:highlight>
              </a:rPr>
            </a:br>
            <a:r>
              <a:rPr lang="en-US"/>
              <a:t>Compression Refrigeration Cycle</a:t>
            </a:r>
            <a:endParaRPr/>
          </a:p>
        </p:txBody>
      </p:sp>
      <p:pic>
        <p:nvPicPr>
          <p:cNvPr id="106" name="Google Shape;106;p14">
            <a:extLst>
              <a:ext uri="{FF2B5EF4-FFF2-40B4-BE49-F238E27FC236}">
                <a16:creationId xmlns:a16="http://schemas.microsoft.com/office/drawing/2014/main" id="{EE6890A1-2DDD-6EC4-D336-39A24D5C0AC7}"/>
              </a:ext>
            </a:extLst>
          </p:cNvPr>
          <p:cNvPicPr preferRelativeResize="0"/>
          <p:nvPr/>
        </p:nvPicPr>
        <p:blipFill rotWithShape="1">
          <a:blip r:embed="rId5">
            <a:alphaModFix/>
          </a:blip>
          <a:srcRect/>
          <a:stretch/>
        </p:blipFill>
        <p:spPr>
          <a:xfrm>
            <a:off x="10851227" y="6164887"/>
            <a:ext cx="1104819" cy="448700"/>
          </a:xfrm>
          <a:prstGeom prst="rect">
            <a:avLst/>
          </a:prstGeom>
          <a:noFill/>
          <a:ln>
            <a:noFill/>
          </a:ln>
        </p:spPr>
      </p:pic>
      <p:sp>
        <p:nvSpPr>
          <p:cNvPr id="107" name="Google Shape;107;p14">
            <a:extLst>
              <a:ext uri="{FF2B5EF4-FFF2-40B4-BE49-F238E27FC236}">
                <a16:creationId xmlns:a16="http://schemas.microsoft.com/office/drawing/2014/main" id="{4C0CCD0E-3EB1-F9AE-151D-75183C2ED100}"/>
              </a:ext>
            </a:extLst>
          </p:cNvPr>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
        <p:nvSpPr>
          <p:cNvPr id="108" name="Google Shape;108;p14">
            <a:extLst>
              <a:ext uri="{FF2B5EF4-FFF2-40B4-BE49-F238E27FC236}">
                <a16:creationId xmlns:a16="http://schemas.microsoft.com/office/drawing/2014/main" id="{7AF1203D-D95E-2AE9-30E2-0C49B187CA83}"/>
              </a:ext>
            </a:extLst>
          </p:cNvPr>
          <p:cNvSpPr txBox="1"/>
          <p:nvPr/>
        </p:nvSpPr>
        <p:spPr>
          <a:xfrm>
            <a:off x="10306800" y="0"/>
            <a:ext cx="1885200" cy="66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0066B3"/>
                </a:solidFill>
                <a:latin typeface="Calibri"/>
                <a:ea typeface="Calibri"/>
                <a:cs typeface="Calibri"/>
                <a:sym typeface="Calibri"/>
              </a:rPr>
              <a:t>11</a:t>
            </a:r>
            <a:endParaRPr>
              <a:solidFill>
                <a:srgbClr val="0066B3"/>
              </a:solidFill>
              <a:latin typeface="Calibri"/>
              <a:ea typeface="Calibri"/>
              <a:cs typeface="Calibri"/>
              <a:sym typeface="Calibri"/>
            </a:endParaRPr>
          </a:p>
          <a:p>
            <a:pPr marL="0" lvl="0" indent="0" algn="ctr" rtl="0">
              <a:spcBef>
                <a:spcPts val="0"/>
              </a:spcBef>
              <a:spcAft>
                <a:spcPts val="0"/>
              </a:spcAft>
              <a:buNone/>
            </a:pPr>
            <a:r>
              <a:rPr lang="en-US">
                <a:solidFill>
                  <a:srgbClr val="0066B3"/>
                </a:solidFill>
                <a:latin typeface="Calibri"/>
                <a:ea typeface="Calibri"/>
                <a:cs typeface="Calibri"/>
                <a:sym typeface="Calibri"/>
              </a:rPr>
              <a:t>Janelle</a:t>
            </a:r>
            <a:endParaRPr>
              <a:solidFill>
                <a:srgbClr val="0066B3"/>
              </a:solidFill>
              <a:latin typeface="Calibri"/>
              <a:ea typeface="Calibri"/>
              <a:cs typeface="Calibri"/>
              <a:sym typeface="Calibri"/>
            </a:endParaRPr>
          </a:p>
        </p:txBody>
      </p:sp>
      <p:pic>
        <p:nvPicPr>
          <p:cNvPr id="9" name="Picture 8">
            <a:extLst>
              <a:ext uri="{FF2B5EF4-FFF2-40B4-BE49-F238E27FC236}">
                <a16:creationId xmlns:a16="http://schemas.microsoft.com/office/drawing/2014/main" id="{E658C069-89E0-3A60-CD97-D102D83C2C74}"/>
              </a:ext>
            </a:extLst>
          </p:cNvPr>
          <p:cNvPicPr>
            <a:picLocks noChangeAspect="1"/>
          </p:cNvPicPr>
          <p:nvPr/>
        </p:nvPicPr>
        <p:blipFill rotWithShape="1">
          <a:blip r:embed="rId6"/>
          <a:srcRect l="10543"/>
          <a:stretch/>
        </p:blipFill>
        <p:spPr>
          <a:xfrm>
            <a:off x="-26587" y="4349892"/>
            <a:ext cx="5043898" cy="2391916"/>
          </a:xfrm>
          <a:prstGeom prst="rect">
            <a:avLst/>
          </a:prstGeom>
        </p:spPr>
      </p:pic>
      <p:pic>
        <p:nvPicPr>
          <p:cNvPr id="12" name="Picture 11">
            <a:extLst>
              <a:ext uri="{FF2B5EF4-FFF2-40B4-BE49-F238E27FC236}">
                <a16:creationId xmlns:a16="http://schemas.microsoft.com/office/drawing/2014/main" id="{B42F1589-55D2-1BD4-4BCF-392019998E03}"/>
              </a:ext>
            </a:extLst>
          </p:cNvPr>
          <p:cNvPicPr>
            <a:picLocks noChangeAspect="1"/>
          </p:cNvPicPr>
          <p:nvPr/>
        </p:nvPicPr>
        <p:blipFill rotWithShape="1">
          <a:blip r:embed="rId7"/>
          <a:srcRect l="11277" t="8174" r="14317" b="28090"/>
          <a:stretch/>
        </p:blipFill>
        <p:spPr>
          <a:xfrm>
            <a:off x="4370916" y="1773915"/>
            <a:ext cx="3703538" cy="1143588"/>
          </a:xfrm>
          <a:prstGeom prst="rect">
            <a:avLst/>
          </a:prstGeom>
        </p:spPr>
      </p:pic>
      <p:pic>
        <p:nvPicPr>
          <p:cNvPr id="14" name="Picture 13">
            <a:extLst>
              <a:ext uri="{FF2B5EF4-FFF2-40B4-BE49-F238E27FC236}">
                <a16:creationId xmlns:a16="http://schemas.microsoft.com/office/drawing/2014/main" id="{4BFF21B6-A014-DDA9-740A-EFCD1F233826}"/>
              </a:ext>
            </a:extLst>
          </p:cNvPr>
          <p:cNvPicPr>
            <a:picLocks noChangeAspect="1"/>
          </p:cNvPicPr>
          <p:nvPr/>
        </p:nvPicPr>
        <p:blipFill>
          <a:blip r:embed="rId8"/>
          <a:stretch>
            <a:fillRect/>
          </a:stretch>
        </p:blipFill>
        <p:spPr>
          <a:xfrm>
            <a:off x="8972218" y="1541552"/>
            <a:ext cx="2381582" cy="1571844"/>
          </a:xfrm>
          <a:prstGeom prst="rect">
            <a:avLst/>
          </a:prstGeom>
        </p:spPr>
      </p:pic>
      <p:pic>
        <p:nvPicPr>
          <p:cNvPr id="16" name="Picture 15">
            <a:extLst>
              <a:ext uri="{FF2B5EF4-FFF2-40B4-BE49-F238E27FC236}">
                <a16:creationId xmlns:a16="http://schemas.microsoft.com/office/drawing/2014/main" id="{7D713E00-58D5-6EF8-7C11-DE47F23610E2}"/>
              </a:ext>
            </a:extLst>
          </p:cNvPr>
          <p:cNvPicPr>
            <a:picLocks noChangeAspect="1"/>
          </p:cNvPicPr>
          <p:nvPr/>
        </p:nvPicPr>
        <p:blipFill>
          <a:blip r:embed="rId9"/>
          <a:stretch>
            <a:fillRect/>
          </a:stretch>
        </p:blipFill>
        <p:spPr>
          <a:xfrm>
            <a:off x="3404307" y="2964858"/>
            <a:ext cx="3096057" cy="762106"/>
          </a:xfrm>
          <a:prstGeom prst="rect">
            <a:avLst/>
          </a:prstGeom>
        </p:spPr>
      </p:pic>
      <p:pic>
        <p:nvPicPr>
          <p:cNvPr id="18" name="Picture 17">
            <a:extLst>
              <a:ext uri="{FF2B5EF4-FFF2-40B4-BE49-F238E27FC236}">
                <a16:creationId xmlns:a16="http://schemas.microsoft.com/office/drawing/2014/main" id="{E47B12A7-825A-EE05-653E-3582E4B13059}"/>
              </a:ext>
            </a:extLst>
          </p:cNvPr>
          <p:cNvPicPr>
            <a:picLocks noChangeAspect="1"/>
          </p:cNvPicPr>
          <p:nvPr/>
        </p:nvPicPr>
        <p:blipFill>
          <a:blip r:embed="rId10"/>
          <a:stretch>
            <a:fillRect/>
          </a:stretch>
        </p:blipFill>
        <p:spPr>
          <a:xfrm>
            <a:off x="6247374" y="2786511"/>
            <a:ext cx="3429479" cy="876422"/>
          </a:xfrm>
          <a:prstGeom prst="rect">
            <a:avLst/>
          </a:prstGeom>
        </p:spPr>
      </p:pic>
      <p:sp>
        <p:nvSpPr>
          <p:cNvPr id="25" name="TextBox 24">
            <a:extLst>
              <a:ext uri="{FF2B5EF4-FFF2-40B4-BE49-F238E27FC236}">
                <a16:creationId xmlns:a16="http://schemas.microsoft.com/office/drawing/2014/main" id="{820F428D-57FD-DF22-F9DF-F48E9305F482}"/>
              </a:ext>
            </a:extLst>
          </p:cNvPr>
          <p:cNvSpPr txBox="1"/>
          <p:nvPr/>
        </p:nvSpPr>
        <p:spPr>
          <a:xfrm>
            <a:off x="436792" y="1578785"/>
            <a:ext cx="4968933" cy="4185761"/>
          </a:xfrm>
          <a:prstGeom prst="rect">
            <a:avLst/>
          </a:prstGeom>
          <a:noFill/>
        </p:spPr>
        <p:txBody>
          <a:bodyPr wrap="square" rtlCol="0">
            <a:spAutoFit/>
          </a:bodyPr>
          <a:lstStyle/>
          <a:p>
            <a:pPr marL="342900" lvl="1" indent="-342900">
              <a:buFont typeface="+mj-lt"/>
              <a:buAutoNum type="arabicParenR"/>
            </a:pPr>
            <a:r>
              <a:rPr lang="en-US"/>
              <a:t>Quality </a:t>
            </a:r>
          </a:p>
          <a:p>
            <a:pPr marL="342900" lvl="1" indent="-342900">
              <a:buFont typeface="+mj-lt"/>
              <a:buAutoNum type="arabicParenR"/>
            </a:pPr>
            <a:endParaRPr lang="en-US"/>
          </a:p>
          <a:p>
            <a:pPr marL="342900" lvl="1" indent="-342900">
              <a:buFont typeface="+mj-lt"/>
              <a:buAutoNum type="arabicParenR"/>
            </a:pPr>
            <a:r>
              <a:rPr lang="en-US"/>
              <a:t>Specific entropy</a:t>
            </a:r>
          </a:p>
          <a:p>
            <a:pPr marL="342900" lvl="1" indent="-342900">
              <a:buFont typeface="+mj-lt"/>
              <a:buAutoNum type="arabicParenR"/>
            </a:pPr>
            <a:endParaRPr lang="en-US"/>
          </a:p>
          <a:p>
            <a:pPr marL="342900" lvl="1" indent="-342900">
              <a:buFont typeface="+mj-lt"/>
              <a:buAutoNum type="arabicParenR"/>
            </a:pPr>
            <a:r>
              <a:rPr lang="en-US"/>
              <a:t>Compressor Power</a:t>
            </a:r>
          </a:p>
          <a:p>
            <a:pPr marL="342900" lvl="1" indent="-342900">
              <a:buFont typeface="+mj-lt"/>
              <a:buAutoNum type="arabicParenR"/>
            </a:pPr>
            <a:endParaRPr lang="en-US"/>
          </a:p>
          <a:p>
            <a:pPr marL="342900" lvl="1" indent="-342900">
              <a:buFont typeface="+mj-lt"/>
              <a:buAutoNum type="arabicParenR"/>
            </a:pPr>
            <a:r>
              <a:rPr lang="en-US"/>
              <a:t>Refrigeration Capacity</a:t>
            </a:r>
          </a:p>
          <a:p>
            <a:pPr marL="342900" lvl="1" indent="-342900">
              <a:buFont typeface="+mj-lt"/>
              <a:buAutoNum type="arabicParenR"/>
            </a:pPr>
            <a:endParaRPr lang="en-US"/>
          </a:p>
          <a:p>
            <a:pPr marL="342900" lvl="1" indent="-342900">
              <a:buFont typeface="+mj-lt"/>
              <a:buAutoNum type="arabicParenR"/>
            </a:pPr>
            <a:r>
              <a:rPr lang="en-US"/>
              <a:t>Coefficient of Performance</a:t>
            </a:r>
          </a:p>
          <a:p>
            <a:pPr marL="342900" lvl="1" indent="-342900">
              <a:buFont typeface="+mj-lt"/>
              <a:buAutoNum type="arabicParenR"/>
            </a:pPr>
            <a:endParaRPr lang="en-US"/>
          </a:p>
          <a:p>
            <a:pPr marL="342900" lvl="1" indent="-342900">
              <a:buFont typeface="+mj-lt"/>
              <a:buAutoNum type="arabicParenR"/>
            </a:pPr>
            <a:r>
              <a:rPr lang="en-US"/>
              <a:t>Exergy Destruction</a:t>
            </a:r>
          </a:p>
          <a:p>
            <a:pPr marL="342900" lvl="3" indent="-342900">
              <a:buFont typeface="+mj-lt"/>
              <a:buAutoNum type="arabicParenR"/>
            </a:pPr>
            <a:endParaRPr lang="en-US"/>
          </a:p>
          <a:p>
            <a:pPr marL="342900" lvl="1" indent="-342900">
              <a:buFont typeface="+mj-lt"/>
              <a:buAutoNum type="arabicParenR"/>
            </a:pPr>
            <a:r>
              <a:rPr lang="en-US"/>
              <a:t>Isentropic Compressor Efficiency: Assumed an efficiency of 80% to find h2.</a:t>
            </a:r>
          </a:p>
          <a:p>
            <a:pPr marL="342900" lvl="2" indent="-342900">
              <a:buFont typeface="+mj-lt"/>
              <a:buAutoNum type="arabicPeriod"/>
            </a:pPr>
            <a:endParaRPr lang="en-US"/>
          </a:p>
          <a:p>
            <a:pPr marL="342900" lvl="1" indent="-342900">
              <a:buFont typeface="+mj-lt"/>
              <a:buAutoNum type="arabicParenR"/>
            </a:pPr>
            <a:endParaRPr lang="en-US"/>
          </a:p>
          <a:p>
            <a:pPr marL="285750" lvl="1" indent="-285750">
              <a:buFont typeface="Arial" panose="020B0604020202020204" pitchFamily="34" charset="0"/>
              <a:buChar char="•"/>
            </a:pPr>
            <a:endParaRPr lang="en-US"/>
          </a:p>
          <a:p>
            <a:pPr marL="285750" lvl="1" indent="-285750">
              <a:buFont typeface="Arial" panose="020B0604020202020204" pitchFamily="34" charset="0"/>
              <a:buChar char="•"/>
            </a:pPr>
            <a:endParaRPr lang="en-US"/>
          </a:p>
          <a:p>
            <a:pPr marL="285750" lvl="1" indent="-285750">
              <a:buFont typeface="Arial" panose="020B0604020202020204" pitchFamily="34" charset="0"/>
              <a:buChar char="•"/>
            </a:pPr>
            <a:endParaRPr lang="en-US"/>
          </a:p>
        </p:txBody>
      </p:sp>
      <p:pic>
        <p:nvPicPr>
          <p:cNvPr id="27" name="Picture 26">
            <a:extLst>
              <a:ext uri="{FF2B5EF4-FFF2-40B4-BE49-F238E27FC236}">
                <a16:creationId xmlns:a16="http://schemas.microsoft.com/office/drawing/2014/main" id="{96769A6D-52CC-0AD2-C459-6E4401FBF4BA}"/>
              </a:ext>
            </a:extLst>
          </p:cNvPr>
          <p:cNvPicPr>
            <a:picLocks noChangeAspect="1"/>
          </p:cNvPicPr>
          <p:nvPr/>
        </p:nvPicPr>
        <p:blipFill>
          <a:blip r:embed="rId11"/>
          <a:stretch>
            <a:fillRect/>
          </a:stretch>
        </p:blipFill>
        <p:spPr>
          <a:xfrm>
            <a:off x="9753766" y="2863800"/>
            <a:ext cx="1495634" cy="1371791"/>
          </a:xfrm>
          <a:prstGeom prst="rect">
            <a:avLst/>
          </a:prstGeom>
        </p:spPr>
      </p:pic>
      <p:pic>
        <p:nvPicPr>
          <p:cNvPr id="5" name="Picture 4">
            <a:extLst>
              <a:ext uri="{FF2B5EF4-FFF2-40B4-BE49-F238E27FC236}">
                <a16:creationId xmlns:a16="http://schemas.microsoft.com/office/drawing/2014/main" id="{8E6DBEA9-61A0-B6CE-1E06-E004EDCA651E}"/>
              </a:ext>
            </a:extLst>
          </p:cNvPr>
          <p:cNvPicPr>
            <a:picLocks noChangeAspect="1"/>
          </p:cNvPicPr>
          <p:nvPr/>
        </p:nvPicPr>
        <p:blipFill>
          <a:blip r:embed="rId12"/>
          <a:stretch>
            <a:fillRect/>
          </a:stretch>
        </p:blipFill>
        <p:spPr>
          <a:xfrm>
            <a:off x="5169076" y="4285101"/>
            <a:ext cx="2076124" cy="2283079"/>
          </a:xfrm>
          <a:prstGeom prst="rect">
            <a:avLst/>
          </a:prstGeom>
        </p:spPr>
      </p:pic>
      <p:pic>
        <p:nvPicPr>
          <p:cNvPr id="1026" name="Picture 2" descr="Diagram of a heat exchanger&#10;&#10;Description automatically generated">
            <a:extLst>
              <a:ext uri="{FF2B5EF4-FFF2-40B4-BE49-F238E27FC236}">
                <a16:creationId xmlns:a16="http://schemas.microsoft.com/office/drawing/2014/main" id="{90135476-45CF-FE76-01E4-C89F212014C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83008" y="4518697"/>
            <a:ext cx="2366139" cy="2105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633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B623189D-F4AE-40BF-0ABF-2335512EF6FA}"/>
            </a:ext>
          </a:extLst>
        </p:cNvPr>
        <p:cNvGrpSpPr/>
        <p:nvPr/>
      </p:nvGrpSpPr>
      <p:grpSpPr>
        <a:xfrm>
          <a:off x="0" y="0"/>
          <a:ext cx="0" cy="0"/>
          <a:chOff x="0" y="0"/>
          <a:chExt cx="0" cy="0"/>
        </a:xfrm>
      </p:grpSpPr>
      <p:pic>
        <p:nvPicPr>
          <p:cNvPr id="102" name="Google Shape;102;p14">
            <a:extLst>
              <a:ext uri="{FF2B5EF4-FFF2-40B4-BE49-F238E27FC236}">
                <a16:creationId xmlns:a16="http://schemas.microsoft.com/office/drawing/2014/main" id="{333C0395-D5AC-5D9C-8500-717F0FA2F37A}"/>
              </a:ext>
            </a:extLst>
          </p:cNvPr>
          <p:cNvPicPr preferRelativeResize="0"/>
          <p:nvPr/>
        </p:nvPicPr>
        <p:blipFill rotWithShape="1">
          <a:blip r:embed="rId3">
            <a:alphaModFix/>
          </a:blip>
          <a:srcRect/>
          <a:stretch/>
        </p:blipFill>
        <p:spPr>
          <a:xfrm>
            <a:off x="0" y="0"/>
            <a:ext cx="3187699" cy="2628899"/>
          </a:xfrm>
          <a:prstGeom prst="rect">
            <a:avLst/>
          </a:prstGeom>
          <a:noFill/>
          <a:ln>
            <a:noFill/>
          </a:ln>
        </p:spPr>
      </p:pic>
      <p:pic>
        <p:nvPicPr>
          <p:cNvPr id="103" name="Google Shape;103;p14">
            <a:extLst>
              <a:ext uri="{FF2B5EF4-FFF2-40B4-BE49-F238E27FC236}">
                <a16:creationId xmlns:a16="http://schemas.microsoft.com/office/drawing/2014/main" id="{9B55ADE0-7CD4-727E-7B9F-5BBF3561BF3D}"/>
              </a:ext>
            </a:extLst>
          </p:cNvPr>
          <p:cNvPicPr preferRelativeResize="0"/>
          <p:nvPr/>
        </p:nvPicPr>
        <p:blipFill rotWithShape="1">
          <a:blip r:embed="rId4">
            <a:alphaModFix/>
          </a:blip>
          <a:srcRect/>
          <a:stretch/>
        </p:blipFill>
        <p:spPr>
          <a:xfrm>
            <a:off x="8086849" y="3435099"/>
            <a:ext cx="4116376" cy="3437851"/>
          </a:xfrm>
          <a:prstGeom prst="rect">
            <a:avLst/>
          </a:prstGeom>
          <a:noFill/>
          <a:ln>
            <a:noFill/>
          </a:ln>
        </p:spPr>
      </p:pic>
      <p:sp>
        <p:nvSpPr>
          <p:cNvPr id="104" name="Google Shape;104;p14">
            <a:extLst>
              <a:ext uri="{FF2B5EF4-FFF2-40B4-BE49-F238E27FC236}">
                <a16:creationId xmlns:a16="http://schemas.microsoft.com/office/drawing/2014/main" id="{7EB77757-ED01-0373-2607-05A998FFA1CD}"/>
              </a:ext>
            </a:extLst>
          </p:cNvPr>
          <p:cNvSpPr txBox="1">
            <a:spLocks noGrp="1"/>
          </p:cNvSpPr>
          <p:nvPr>
            <p:ph type="title"/>
          </p:nvPr>
        </p:nvSpPr>
        <p:spPr>
          <a:xfrm>
            <a:off x="1022062" y="271746"/>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182752"/>
              </a:buClr>
              <a:buSzPts val="5400"/>
              <a:buFont typeface="Arial"/>
              <a:buNone/>
            </a:pPr>
            <a:r>
              <a:rPr lang="en-US" sz="5400" b="1">
                <a:solidFill>
                  <a:srgbClr val="182752"/>
                </a:solidFill>
                <a:latin typeface="Arial"/>
                <a:cs typeface="Arial"/>
                <a:sym typeface="Arial"/>
              </a:rPr>
              <a:t>MATLAB Engineering Calculations</a:t>
            </a:r>
            <a:endParaRPr/>
          </a:p>
        </p:txBody>
      </p:sp>
      <p:sp>
        <p:nvSpPr>
          <p:cNvPr id="105" name="Google Shape;105;p14">
            <a:extLst>
              <a:ext uri="{FF2B5EF4-FFF2-40B4-BE49-F238E27FC236}">
                <a16:creationId xmlns:a16="http://schemas.microsoft.com/office/drawing/2014/main" id="{7342693C-5F83-C0AB-CD86-C0B3790B27B8}"/>
              </a:ext>
            </a:extLst>
          </p:cNvPr>
          <p:cNvSpPr txBox="1"/>
          <p:nvPr/>
        </p:nvSpPr>
        <p:spPr>
          <a:xfrm>
            <a:off x="366620" y="1897592"/>
            <a:ext cx="4952632" cy="656849"/>
          </a:xfrm>
          <a:prstGeom prst="rect">
            <a:avLst/>
          </a:prstGeom>
          <a:noFill/>
          <a:ln>
            <a:noFill/>
          </a:ln>
        </p:spPr>
        <p:txBody>
          <a:bodyPr spcFirstLastPara="1" wrap="square" lIns="91425" tIns="45700" rIns="91425" bIns="45700" anchor="t" anchorCtr="0">
            <a:noAutofit/>
          </a:bodyPr>
          <a:lstStyle/>
          <a:p>
            <a:pPr marL="88900" lvl="0" algn="l" rtl="0">
              <a:lnSpc>
                <a:spcPct val="150000"/>
              </a:lnSpc>
              <a:spcBef>
                <a:spcPts val="0"/>
              </a:spcBef>
              <a:spcAft>
                <a:spcPts val="0"/>
              </a:spcAft>
              <a:buClr>
                <a:srgbClr val="002455"/>
              </a:buClr>
              <a:buSzPts val="2200"/>
            </a:pPr>
            <a:r>
              <a:rPr lang="en-US" sz="2200">
                <a:solidFill>
                  <a:srgbClr val="002455"/>
                </a:solidFill>
              </a:rPr>
              <a:t>Formula for Sensible and Latent Heat</a:t>
            </a:r>
          </a:p>
        </p:txBody>
      </p:sp>
      <p:pic>
        <p:nvPicPr>
          <p:cNvPr id="106" name="Google Shape;106;p14">
            <a:extLst>
              <a:ext uri="{FF2B5EF4-FFF2-40B4-BE49-F238E27FC236}">
                <a16:creationId xmlns:a16="http://schemas.microsoft.com/office/drawing/2014/main" id="{9CB31EE8-8639-5AD8-05DB-5D2B79F947F9}"/>
              </a:ext>
            </a:extLst>
          </p:cNvPr>
          <p:cNvPicPr preferRelativeResize="0"/>
          <p:nvPr/>
        </p:nvPicPr>
        <p:blipFill rotWithShape="1">
          <a:blip r:embed="rId5">
            <a:alphaModFix/>
          </a:blip>
          <a:srcRect/>
          <a:stretch/>
        </p:blipFill>
        <p:spPr>
          <a:xfrm>
            <a:off x="10851227" y="6164887"/>
            <a:ext cx="1104819" cy="448700"/>
          </a:xfrm>
          <a:prstGeom prst="rect">
            <a:avLst/>
          </a:prstGeom>
          <a:noFill/>
          <a:ln>
            <a:noFill/>
          </a:ln>
        </p:spPr>
      </p:pic>
      <p:sp>
        <p:nvSpPr>
          <p:cNvPr id="107" name="Google Shape;107;p14">
            <a:extLst>
              <a:ext uri="{FF2B5EF4-FFF2-40B4-BE49-F238E27FC236}">
                <a16:creationId xmlns:a16="http://schemas.microsoft.com/office/drawing/2014/main" id="{4F3093E2-F2BC-5B66-BC24-F62005CF610A}"/>
              </a:ext>
            </a:extLst>
          </p:cNvPr>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
        <p:nvSpPr>
          <p:cNvPr id="108" name="Google Shape;108;p14">
            <a:extLst>
              <a:ext uri="{FF2B5EF4-FFF2-40B4-BE49-F238E27FC236}">
                <a16:creationId xmlns:a16="http://schemas.microsoft.com/office/drawing/2014/main" id="{65A180B7-4584-91E8-6B7A-91498FBA5F23}"/>
              </a:ext>
            </a:extLst>
          </p:cNvPr>
          <p:cNvSpPr txBox="1"/>
          <p:nvPr/>
        </p:nvSpPr>
        <p:spPr>
          <a:xfrm>
            <a:off x="10306800" y="0"/>
            <a:ext cx="1885200" cy="66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0066B3"/>
                </a:solidFill>
                <a:latin typeface="Calibri"/>
                <a:ea typeface="Calibri"/>
                <a:cs typeface="Calibri"/>
                <a:sym typeface="Calibri"/>
              </a:rPr>
              <a:t>12</a:t>
            </a:r>
            <a:endParaRPr>
              <a:solidFill>
                <a:srgbClr val="0066B3"/>
              </a:solidFill>
              <a:latin typeface="Calibri"/>
              <a:ea typeface="Calibri"/>
              <a:cs typeface="Calibri"/>
              <a:sym typeface="Calibri"/>
            </a:endParaRPr>
          </a:p>
          <a:p>
            <a:pPr marL="0" lvl="0" indent="0" algn="ctr" rtl="0">
              <a:spcBef>
                <a:spcPts val="0"/>
              </a:spcBef>
              <a:spcAft>
                <a:spcPts val="0"/>
              </a:spcAft>
              <a:buNone/>
            </a:pPr>
            <a:r>
              <a:rPr lang="en-US">
                <a:solidFill>
                  <a:srgbClr val="0066B3"/>
                </a:solidFill>
                <a:latin typeface="Calibri"/>
                <a:ea typeface="Calibri"/>
                <a:cs typeface="Calibri"/>
                <a:sym typeface="Calibri"/>
              </a:rPr>
              <a:t>Courtney</a:t>
            </a:r>
            <a:endParaRPr>
              <a:solidFill>
                <a:srgbClr val="0066B3"/>
              </a:solidFill>
              <a:latin typeface="Calibri"/>
              <a:ea typeface="Calibri"/>
              <a:cs typeface="Calibri"/>
              <a:sym typeface="Calibri"/>
            </a:endParaRPr>
          </a:p>
        </p:txBody>
      </p:sp>
      <p:sp>
        <p:nvSpPr>
          <p:cNvPr id="3" name="TextBox 2">
            <a:extLst>
              <a:ext uri="{FF2B5EF4-FFF2-40B4-BE49-F238E27FC236}">
                <a16:creationId xmlns:a16="http://schemas.microsoft.com/office/drawing/2014/main" id="{A647178B-6A0D-E0E4-1687-767B73200EBC}"/>
              </a:ext>
            </a:extLst>
          </p:cNvPr>
          <p:cNvSpPr txBox="1"/>
          <p:nvPr/>
        </p:nvSpPr>
        <p:spPr>
          <a:xfrm>
            <a:off x="462116" y="1366008"/>
            <a:ext cx="11631561" cy="338554"/>
          </a:xfrm>
          <a:prstGeom prst="rect">
            <a:avLst/>
          </a:prstGeom>
          <a:noFill/>
        </p:spPr>
        <p:txBody>
          <a:bodyPr wrap="square">
            <a:spAutoFit/>
          </a:bodyPr>
          <a:lstStyle/>
          <a:p>
            <a:r>
              <a:rPr lang="en-US" sz="1600" b="0" i="0">
                <a:solidFill>
                  <a:srgbClr val="0E00FF"/>
                </a:solidFill>
                <a:effectLst/>
                <a:latin typeface="Menlo"/>
              </a:rPr>
              <a:t>function </a:t>
            </a:r>
            <a:r>
              <a:rPr lang="en-US" sz="1600" b="0" i="0" err="1">
                <a:effectLst/>
                <a:latin typeface="Menlo"/>
              </a:rPr>
              <a:t>MaterialProperties</a:t>
            </a:r>
            <a:r>
              <a:rPr lang="en-US" sz="1600" b="0" i="0">
                <a:effectLst/>
                <a:latin typeface="Menlo"/>
              </a:rPr>
              <a:t>(</a:t>
            </a:r>
            <a:r>
              <a:rPr lang="en-US" sz="1600" b="0" i="0" err="1">
                <a:effectLst/>
                <a:latin typeface="Menlo"/>
              </a:rPr>
              <a:t>HeatofFusion</a:t>
            </a:r>
            <a:r>
              <a:rPr lang="en-US" sz="1600" b="0" i="0">
                <a:effectLst/>
                <a:latin typeface="Menlo"/>
              </a:rPr>
              <a:t>, </a:t>
            </a:r>
            <a:r>
              <a:rPr lang="en-US" sz="1600" b="0" i="0" err="1">
                <a:effectLst/>
                <a:latin typeface="Menlo"/>
              </a:rPr>
              <a:t>SpecificHeat</a:t>
            </a:r>
            <a:r>
              <a:rPr lang="en-US" sz="1600" b="0" i="0">
                <a:effectLst/>
                <a:latin typeface="Menlo"/>
              </a:rPr>
              <a:t>, </a:t>
            </a:r>
            <a:r>
              <a:rPr lang="en-US" sz="1600" b="0" i="0" err="1">
                <a:effectLst/>
                <a:latin typeface="Menlo"/>
              </a:rPr>
              <a:t>DensityMatrix</a:t>
            </a:r>
            <a:r>
              <a:rPr lang="en-US" sz="1600" b="0" i="0">
                <a:effectLst/>
                <a:latin typeface="Menlo"/>
              </a:rPr>
              <a:t>, </a:t>
            </a:r>
            <a:r>
              <a:rPr lang="en-US" sz="1600" b="0" i="0" err="1">
                <a:effectLst/>
                <a:latin typeface="Menlo"/>
              </a:rPr>
              <a:t>MinEnergyRequirement</a:t>
            </a:r>
            <a:r>
              <a:rPr lang="en-US" sz="1600" b="0" i="0">
                <a:effectLst/>
                <a:latin typeface="Menlo"/>
              </a:rPr>
              <a:t>, </a:t>
            </a:r>
            <a:r>
              <a:rPr lang="en-US" sz="1600" b="0" i="0" err="1">
                <a:effectLst/>
                <a:latin typeface="Menlo"/>
              </a:rPr>
              <a:t>MaxEnergyRequirement</a:t>
            </a:r>
            <a:r>
              <a:rPr lang="en-US" sz="1600" b="0" i="0">
                <a:effectLst/>
                <a:latin typeface="Menlo"/>
              </a:rPr>
              <a:t>, </a:t>
            </a:r>
            <a:r>
              <a:rPr lang="en-US" sz="1600" b="0" i="0" err="1">
                <a:effectLst/>
                <a:latin typeface="Menlo"/>
              </a:rPr>
              <a:t>LowestTemp</a:t>
            </a:r>
            <a:r>
              <a:rPr lang="en-US" sz="1600" b="0" i="0">
                <a:effectLst/>
                <a:latin typeface="Menlo"/>
              </a:rPr>
              <a: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9210D66-867D-EDA9-37F1-5E2BB547D0BE}"/>
                  </a:ext>
                </a:extLst>
              </p:cNvPr>
              <p:cNvSpPr txBox="1"/>
              <p:nvPr/>
            </p:nvSpPr>
            <p:spPr>
              <a:xfrm>
                <a:off x="1126432" y="2413455"/>
                <a:ext cx="3127043"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𝑄</m:t>
                      </m:r>
                      <m:r>
                        <a:rPr lang="en-US" sz="2800" b="0" i="1" smtClean="0">
                          <a:latin typeface="Cambria Math" panose="02040503050406030204" pitchFamily="18" charset="0"/>
                        </a:rPr>
                        <m:t>=</m:t>
                      </m:r>
                      <m:r>
                        <a:rPr lang="en-US" sz="2800" b="0" i="1" smtClean="0">
                          <a:latin typeface="Cambria Math" panose="02040503050406030204" pitchFamily="18" charset="0"/>
                        </a:rPr>
                        <m:t>𝑚𝐶𝑝</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𝑇</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𝑚𝐹</m:t>
                      </m:r>
                    </m:oMath>
                  </m:oMathPara>
                </a14:m>
                <a:endParaRPr lang="en-US" sz="2800"/>
              </a:p>
            </p:txBody>
          </p:sp>
        </mc:Choice>
        <mc:Fallback xmlns="">
          <p:sp>
            <p:nvSpPr>
              <p:cNvPr id="4" name="TextBox 3">
                <a:extLst>
                  <a:ext uri="{FF2B5EF4-FFF2-40B4-BE49-F238E27FC236}">
                    <a16:creationId xmlns:a16="http://schemas.microsoft.com/office/drawing/2014/main" id="{39210D66-867D-EDA9-37F1-5E2BB547D0BE}"/>
                  </a:ext>
                </a:extLst>
              </p:cNvPr>
              <p:cNvSpPr txBox="1">
                <a:spLocks noRot="1" noChangeAspect="1" noMove="1" noResize="1" noEditPoints="1" noAdjustHandles="1" noChangeArrowheads="1" noChangeShapeType="1" noTextEdit="1"/>
              </p:cNvSpPr>
              <p:nvPr/>
            </p:nvSpPr>
            <p:spPr>
              <a:xfrm>
                <a:off x="1126432" y="2413455"/>
                <a:ext cx="3127043" cy="43088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37EB26A-39AA-E6B1-01F6-8C57B64D5508}"/>
                  </a:ext>
                </a:extLst>
              </p:cNvPr>
              <p:cNvSpPr txBox="1"/>
              <p:nvPr/>
            </p:nvSpPr>
            <p:spPr>
              <a:xfrm>
                <a:off x="1022062" y="3798215"/>
                <a:ext cx="3127043" cy="430887"/>
              </a:xfrm>
              <a:prstGeom prst="rect">
                <a:avLst/>
              </a:prstGeom>
              <a:noFill/>
            </p:spPr>
            <p:txBody>
              <a:bodyPr wrap="square" lIns="0" tIns="0" rIns="0" bIns="0" rtlCol="0">
                <a:spAutoFit/>
              </a:bodyPr>
              <a:lstStyle/>
              <a:p>
                <a:pPr algn="ctr"/>
                <a:r>
                  <a:rPr lang="en-US" sz="2800" i="1">
                    <a:latin typeface="Cambria Math" panose="02040503050406030204" pitchFamily="18" charset="0"/>
                  </a:rPr>
                  <a:t>m</a:t>
                </a:r>
                <a:r>
                  <a:rPr lang="en-US" sz="2800" b="0" i="1">
                    <a:latin typeface="Cambria Math" panose="02040503050406030204" pitchFamily="18" charset="0"/>
                  </a:rPr>
                  <a:t>=Q/(</a:t>
                </a:r>
                <a:r>
                  <a:rPr lang="en-US" sz="2800" i="1">
                    <a:latin typeface="Cambria Math" panose="02040503050406030204" pitchFamily="18" charset="0"/>
                  </a:rPr>
                  <a:t>Cp</a:t>
                </a:r>
                <a14:m>
                  <m:oMath xmlns:m="http://schemas.openxmlformats.org/officeDocument/2006/math">
                    <m:r>
                      <a:rPr lang="en-US" sz="2800" b="0" i="1" smtClean="0">
                        <a:latin typeface="Cambria Math" panose="02040503050406030204" pitchFamily="18" charset="0"/>
                        <a:ea typeface="Cambria Math" panose="02040503050406030204" pitchFamily="18" charset="0"/>
                      </a:rPr>
                      <m:t>∆</m:t>
                    </m:r>
                  </m:oMath>
                </a14:m>
                <a:r>
                  <a:rPr lang="en-US" sz="2800" b="0" i="1">
                    <a:latin typeface="Cambria Math" panose="02040503050406030204" pitchFamily="18" charset="0"/>
                  </a:rPr>
                  <a:t>T+F)</a:t>
                </a:r>
              </a:p>
            </p:txBody>
          </p:sp>
        </mc:Choice>
        <mc:Fallback xmlns="">
          <p:sp>
            <p:nvSpPr>
              <p:cNvPr id="5" name="TextBox 4">
                <a:extLst>
                  <a:ext uri="{FF2B5EF4-FFF2-40B4-BE49-F238E27FC236}">
                    <a16:creationId xmlns:a16="http://schemas.microsoft.com/office/drawing/2014/main" id="{637EB26A-39AA-E6B1-01F6-8C57B64D5508}"/>
                  </a:ext>
                </a:extLst>
              </p:cNvPr>
              <p:cNvSpPr txBox="1">
                <a:spLocks noRot="1" noChangeAspect="1" noMove="1" noResize="1" noEditPoints="1" noAdjustHandles="1" noChangeArrowheads="1" noChangeShapeType="1" noTextEdit="1"/>
              </p:cNvSpPr>
              <p:nvPr/>
            </p:nvSpPr>
            <p:spPr>
              <a:xfrm>
                <a:off x="1022062" y="3798215"/>
                <a:ext cx="3127043" cy="430887"/>
              </a:xfrm>
              <a:prstGeom prst="rect">
                <a:avLst/>
              </a:prstGeom>
              <a:blipFill>
                <a:blip r:embed="rId7"/>
                <a:stretch>
                  <a:fillRect t="-25352" b="-49296"/>
                </a:stretch>
              </a:blipFill>
            </p:spPr>
            <p:txBody>
              <a:bodyPr/>
              <a:lstStyle/>
              <a:p>
                <a:r>
                  <a:rPr lang="en-US">
                    <a:noFill/>
                  </a:rPr>
                  <a:t> </a:t>
                </a:r>
              </a:p>
            </p:txBody>
          </p:sp>
        </mc:Fallback>
      </mc:AlternateContent>
      <p:sp>
        <p:nvSpPr>
          <p:cNvPr id="6" name="Google Shape;105;p14">
            <a:extLst>
              <a:ext uri="{FF2B5EF4-FFF2-40B4-BE49-F238E27FC236}">
                <a16:creationId xmlns:a16="http://schemas.microsoft.com/office/drawing/2014/main" id="{1F6E6817-9131-AF0A-DE70-9FC9457EA95D}"/>
              </a:ext>
            </a:extLst>
          </p:cNvPr>
          <p:cNvSpPr txBox="1"/>
          <p:nvPr/>
        </p:nvSpPr>
        <p:spPr>
          <a:xfrm>
            <a:off x="366620" y="3112638"/>
            <a:ext cx="4952632" cy="656849"/>
          </a:xfrm>
          <a:prstGeom prst="rect">
            <a:avLst/>
          </a:prstGeom>
          <a:noFill/>
          <a:ln>
            <a:noFill/>
          </a:ln>
        </p:spPr>
        <p:txBody>
          <a:bodyPr spcFirstLastPara="1" wrap="square" lIns="91425" tIns="45700" rIns="91425" bIns="45700" anchor="t" anchorCtr="0">
            <a:noAutofit/>
          </a:bodyPr>
          <a:lstStyle/>
          <a:p>
            <a:pPr marL="88900" lvl="0" algn="ctr" rtl="0">
              <a:lnSpc>
                <a:spcPct val="150000"/>
              </a:lnSpc>
              <a:spcBef>
                <a:spcPts val="0"/>
              </a:spcBef>
              <a:spcAft>
                <a:spcPts val="0"/>
              </a:spcAft>
              <a:buClr>
                <a:srgbClr val="002455"/>
              </a:buClr>
              <a:buSzPts val="2200"/>
            </a:pPr>
            <a:r>
              <a:rPr lang="en-US" sz="2200">
                <a:solidFill>
                  <a:srgbClr val="002455"/>
                </a:solidFill>
              </a:rPr>
              <a:t>Rearranged to Solve for Mass</a:t>
            </a:r>
            <a:endParaRPr sz="2200">
              <a:solidFill>
                <a:srgbClr val="002455"/>
              </a:solidFill>
            </a:endParaRPr>
          </a:p>
        </p:txBody>
      </p:sp>
      <p:sp>
        <p:nvSpPr>
          <p:cNvPr id="7" name="Google Shape;105;p14">
            <a:extLst>
              <a:ext uri="{FF2B5EF4-FFF2-40B4-BE49-F238E27FC236}">
                <a16:creationId xmlns:a16="http://schemas.microsoft.com/office/drawing/2014/main" id="{AD16DF97-C43A-3935-BB8C-4CE638092B81}"/>
              </a:ext>
            </a:extLst>
          </p:cNvPr>
          <p:cNvSpPr txBox="1"/>
          <p:nvPr/>
        </p:nvSpPr>
        <p:spPr>
          <a:xfrm>
            <a:off x="361888" y="4452033"/>
            <a:ext cx="4952632" cy="656849"/>
          </a:xfrm>
          <a:prstGeom prst="rect">
            <a:avLst/>
          </a:prstGeom>
          <a:noFill/>
          <a:ln>
            <a:noFill/>
          </a:ln>
        </p:spPr>
        <p:txBody>
          <a:bodyPr spcFirstLastPara="1" wrap="square" lIns="91425" tIns="45700" rIns="91425" bIns="45700" anchor="t" anchorCtr="0">
            <a:noAutofit/>
          </a:bodyPr>
          <a:lstStyle/>
          <a:p>
            <a:pPr marL="88900" lvl="0" algn="ctr" rtl="0">
              <a:lnSpc>
                <a:spcPct val="150000"/>
              </a:lnSpc>
              <a:spcBef>
                <a:spcPts val="0"/>
              </a:spcBef>
              <a:spcAft>
                <a:spcPts val="0"/>
              </a:spcAft>
              <a:buClr>
                <a:srgbClr val="002455"/>
              </a:buClr>
              <a:buSzPts val="2200"/>
            </a:pPr>
            <a:r>
              <a:rPr lang="en-US" sz="2200">
                <a:solidFill>
                  <a:srgbClr val="002455"/>
                </a:solidFill>
              </a:rPr>
              <a:t>Convert Mass to Volume</a:t>
            </a:r>
            <a:endParaRPr sz="2200">
              <a:solidFill>
                <a:srgbClr val="002455"/>
              </a:solidFill>
            </a:endParaRPr>
          </a:p>
        </p:txBody>
      </p:sp>
      <p:sp>
        <p:nvSpPr>
          <p:cNvPr id="8" name="TextBox 7">
            <a:extLst>
              <a:ext uri="{FF2B5EF4-FFF2-40B4-BE49-F238E27FC236}">
                <a16:creationId xmlns:a16="http://schemas.microsoft.com/office/drawing/2014/main" id="{43122A36-430E-32D4-D7D6-7A97F8D97D27}"/>
              </a:ext>
            </a:extLst>
          </p:cNvPr>
          <p:cNvSpPr txBox="1"/>
          <p:nvPr/>
        </p:nvSpPr>
        <p:spPr>
          <a:xfrm>
            <a:off x="1115468" y="5120934"/>
            <a:ext cx="3127043" cy="430887"/>
          </a:xfrm>
          <a:prstGeom prst="rect">
            <a:avLst/>
          </a:prstGeom>
          <a:noFill/>
        </p:spPr>
        <p:txBody>
          <a:bodyPr wrap="square" lIns="0" tIns="0" rIns="0" bIns="0" rtlCol="0">
            <a:spAutoFit/>
          </a:bodyPr>
          <a:lstStyle/>
          <a:p>
            <a:pPr algn="ctr"/>
            <a:r>
              <a:rPr lang="en-US" sz="2800" i="1">
                <a:latin typeface="Cambria Math" panose="02040503050406030204" pitchFamily="18" charset="0"/>
              </a:rPr>
              <a:t>V = m/d</a:t>
            </a:r>
            <a:endParaRPr lang="en-US" sz="2800" b="0" i="1">
              <a:latin typeface="Cambria Math" panose="02040503050406030204" pitchFamily="18" charset="0"/>
            </a:endParaRPr>
          </a:p>
        </p:txBody>
      </p:sp>
      <p:sp>
        <p:nvSpPr>
          <p:cNvPr id="10" name="Google Shape;105;p14">
            <a:extLst>
              <a:ext uri="{FF2B5EF4-FFF2-40B4-BE49-F238E27FC236}">
                <a16:creationId xmlns:a16="http://schemas.microsoft.com/office/drawing/2014/main" id="{DEFDEBF8-6B7F-5FD5-DEB5-0509FE68358F}"/>
              </a:ext>
            </a:extLst>
          </p:cNvPr>
          <p:cNvSpPr txBox="1"/>
          <p:nvPr/>
        </p:nvSpPr>
        <p:spPr>
          <a:xfrm>
            <a:off x="5835324" y="2250828"/>
            <a:ext cx="4952632" cy="3437851"/>
          </a:xfrm>
          <a:prstGeom prst="rect">
            <a:avLst/>
          </a:prstGeom>
          <a:noFill/>
          <a:ln>
            <a:noFill/>
          </a:ln>
        </p:spPr>
        <p:txBody>
          <a:bodyPr spcFirstLastPara="1" wrap="square" lIns="91425" tIns="45700" rIns="91425" bIns="45700" anchor="t" anchorCtr="0">
            <a:noAutofit/>
          </a:bodyPr>
          <a:lstStyle/>
          <a:p>
            <a:pPr marL="88900" lvl="0" algn="l" rtl="0">
              <a:lnSpc>
                <a:spcPct val="150000"/>
              </a:lnSpc>
              <a:spcBef>
                <a:spcPts val="0"/>
              </a:spcBef>
              <a:spcAft>
                <a:spcPts val="0"/>
              </a:spcAft>
              <a:buClr>
                <a:srgbClr val="002455"/>
              </a:buClr>
              <a:buSzPts val="2200"/>
            </a:pPr>
            <a:r>
              <a:rPr lang="en-US" sz="2400">
                <a:solidFill>
                  <a:schemeClr val="tx1"/>
                </a:solidFill>
                <a:latin typeface="Cambria Math" panose="02040503050406030204" pitchFamily="18" charset="0"/>
                <a:ea typeface="Cambria Math" panose="02040503050406030204" pitchFamily="18" charset="0"/>
              </a:rPr>
              <a:t>Q = Thermal Energy Stored</a:t>
            </a:r>
          </a:p>
          <a:p>
            <a:pPr marL="88900" lvl="0" algn="l" rtl="0">
              <a:lnSpc>
                <a:spcPct val="150000"/>
              </a:lnSpc>
              <a:spcBef>
                <a:spcPts val="0"/>
              </a:spcBef>
              <a:spcAft>
                <a:spcPts val="0"/>
              </a:spcAft>
              <a:buClr>
                <a:srgbClr val="002455"/>
              </a:buClr>
              <a:buSzPts val="2200"/>
            </a:pPr>
            <a:r>
              <a:rPr lang="en-US" sz="2400">
                <a:solidFill>
                  <a:schemeClr val="tx1"/>
                </a:solidFill>
                <a:latin typeface="Cambria Math" panose="02040503050406030204" pitchFamily="18" charset="0"/>
                <a:ea typeface="Cambria Math" panose="02040503050406030204" pitchFamily="18" charset="0"/>
              </a:rPr>
              <a:t>m = Mass</a:t>
            </a:r>
          </a:p>
          <a:p>
            <a:pPr marL="88900" lvl="0" algn="l" rtl="0">
              <a:lnSpc>
                <a:spcPct val="150000"/>
              </a:lnSpc>
              <a:spcBef>
                <a:spcPts val="0"/>
              </a:spcBef>
              <a:spcAft>
                <a:spcPts val="0"/>
              </a:spcAft>
              <a:buClr>
                <a:srgbClr val="002455"/>
              </a:buClr>
              <a:buSzPts val="2200"/>
            </a:pPr>
            <a:r>
              <a:rPr lang="en-US" sz="2400">
                <a:solidFill>
                  <a:schemeClr val="tx1"/>
                </a:solidFill>
                <a:latin typeface="Cambria Math" panose="02040503050406030204" pitchFamily="18" charset="0"/>
                <a:ea typeface="Cambria Math" panose="02040503050406030204" pitchFamily="18" charset="0"/>
              </a:rPr>
              <a:t>Cp = Specific Heat</a:t>
            </a:r>
          </a:p>
          <a:p>
            <a:pPr marL="88900" lvl="0" algn="l" rtl="0">
              <a:lnSpc>
                <a:spcPct val="150000"/>
              </a:lnSpc>
              <a:spcBef>
                <a:spcPts val="0"/>
              </a:spcBef>
              <a:spcAft>
                <a:spcPts val="0"/>
              </a:spcAft>
              <a:buClr>
                <a:srgbClr val="002455"/>
              </a:buClr>
              <a:buSzPts val="2200"/>
            </a:pPr>
            <a:r>
              <a:rPr lang="en-US" sz="2400">
                <a:solidFill>
                  <a:schemeClr val="tx1"/>
                </a:solidFill>
                <a:latin typeface="Cambria Math" panose="02040503050406030204" pitchFamily="18" charset="0"/>
                <a:ea typeface="Cambria Math" panose="02040503050406030204" pitchFamily="18" charset="0"/>
              </a:rPr>
              <a:t>T = Temperature</a:t>
            </a:r>
          </a:p>
          <a:p>
            <a:pPr marL="88900" lvl="0" algn="l" rtl="0">
              <a:lnSpc>
                <a:spcPct val="150000"/>
              </a:lnSpc>
              <a:spcBef>
                <a:spcPts val="0"/>
              </a:spcBef>
              <a:spcAft>
                <a:spcPts val="0"/>
              </a:spcAft>
              <a:buClr>
                <a:srgbClr val="002455"/>
              </a:buClr>
              <a:buSzPts val="2200"/>
            </a:pPr>
            <a:r>
              <a:rPr lang="en-US" sz="2400">
                <a:solidFill>
                  <a:schemeClr val="tx1"/>
                </a:solidFill>
                <a:latin typeface="Cambria Math" panose="02040503050406030204" pitchFamily="18" charset="0"/>
                <a:ea typeface="Cambria Math" panose="02040503050406030204" pitchFamily="18" charset="0"/>
              </a:rPr>
              <a:t>F = Heat of Fusion (constant)</a:t>
            </a:r>
          </a:p>
          <a:p>
            <a:pPr marL="88900" lvl="0" algn="l" rtl="0">
              <a:lnSpc>
                <a:spcPct val="150000"/>
              </a:lnSpc>
              <a:spcBef>
                <a:spcPts val="0"/>
              </a:spcBef>
              <a:spcAft>
                <a:spcPts val="0"/>
              </a:spcAft>
              <a:buClr>
                <a:srgbClr val="002455"/>
              </a:buClr>
              <a:buSzPts val="2200"/>
            </a:pPr>
            <a:r>
              <a:rPr lang="en-US" sz="2400">
                <a:solidFill>
                  <a:schemeClr val="tx1"/>
                </a:solidFill>
                <a:latin typeface="Cambria Math" panose="02040503050406030204" pitchFamily="18" charset="0"/>
                <a:ea typeface="Cambria Math" panose="02040503050406030204" pitchFamily="18" charset="0"/>
              </a:rPr>
              <a:t>D = Density</a:t>
            </a:r>
            <a:endParaRPr sz="2400">
              <a:solidFill>
                <a:schemeClr val="tx1"/>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687813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3B964CEE-5A36-5521-94D9-59980D3DE9E6}"/>
            </a:ext>
          </a:extLst>
        </p:cNvPr>
        <p:cNvGrpSpPr/>
        <p:nvPr/>
      </p:nvGrpSpPr>
      <p:grpSpPr>
        <a:xfrm>
          <a:off x="0" y="0"/>
          <a:ext cx="0" cy="0"/>
          <a:chOff x="0" y="0"/>
          <a:chExt cx="0" cy="0"/>
        </a:xfrm>
      </p:grpSpPr>
      <p:pic>
        <p:nvPicPr>
          <p:cNvPr id="102" name="Google Shape;102;p14">
            <a:extLst>
              <a:ext uri="{FF2B5EF4-FFF2-40B4-BE49-F238E27FC236}">
                <a16:creationId xmlns:a16="http://schemas.microsoft.com/office/drawing/2014/main" id="{F8DE1B1A-FFD1-436D-8647-58A27C384539}"/>
              </a:ext>
            </a:extLst>
          </p:cNvPr>
          <p:cNvPicPr preferRelativeResize="0"/>
          <p:nvPr/>
        </p:nvPicPr>
        <p:blipFill rotWithShape="1">
          <a:blip r:embed="rId3">
            <a:alphaModFix/>
          </a:blip>
          <a:srcRect/>
          <a:stretch/>
        </p:blipFill>
        <p:spPr>
          <a:xfrm>
            <a:off x="0" y="0"/>
            <a:ext cx="3187699" cy="2628899"/>
          </a:xfrm>
          <a:prstGeom prst="rect">
            <a:avLst/>
          </a:prstGeom>
          <a:noFill/>
          <a:ln>
            <a:noFill/>
          </a:ln>
        </p:spPr>
      </p:pic>
      <p:pic>
        <p:nvPicPr>
          <p:cNvPr id="103" name="Google Shape;103;p14">
            <a:extLst>
              <a:ext uri="{FF2B5EF4-FFF2-40B4-BE49-F238E27FC236}">
                <a16:creationId xmlns:a16="http://schemas.microsoft.com/office/drawing/2014/main" id="{B08D65AF-A515-6925-88F0-692C7764FAA5}"/>
              </a:ext>
            </a:extLst>
          </p:cNvPr>
          <p:cNvPicPr preferRelativeResize="0"/>
          <p:nvPr/>
        </p:nvPicPr>
        <p:blipFill rotWithShape="1">
          <a:blip r:embed="rId4">
            <a:alphaModFix/>
          </a:blip>
          <a:srcRect/>
          <a:stretch/>
        </p:blipFill>
        <p:spPr>
          <a:xfrm>
            <a:off x="8086849" y="3435099"/>
            <a:ext cx="4116376" cy="3437851"/>
          </a:xfrm>
          <a:prstGeom prst="rect">
            <a:avLst/>
          </a:prstGeom>
          <a:noFill/>
          <a:ln>
            <a:noFill/>
          </a:ln>
        </p:spPr>
      </p:pic>
      <p:sp>
        <p:nvSpPr>
          <p:cNvPr id="104" name="Google Shape;104;p14">
            <a:extLst>
              <a:ext uri="{FF2B5EF4-FFF2-40B4-BE49-F238E27FC236}">
                <a16:creationId xmlns:a16="http://schemas.microsoft.com/office/drawing/2014/main" id="{01D2F229-8285-7F30-C88B-FBB018A7C4BA}"/>
              </a:ext>
            </a:extLst>
          </p:cNvPr>
          <p:cNvSpPr txBox="1">
            <a:spLocks noGrp="1"/>
          </p:cNvSpPr>
          <p:nvPr>
            <p:ph type="title"/>
          </p:nvPr>
        </p:nvSpPr>
        <p:spPr>
          <a:xfrm>
            <a:off x="833405" y="225420"/>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182752"/>
              </a:buClr>
              <a:buSzPts val="5400"/>
              <a:buFont typeface="Arial"/>
              <a:buNone/>
            </a:pPr>
            <a:r>
              <a:rPr lang="en-US" sz="5400" b="1">
                <a:solidFill>
                  <a:srgbClr val="182752"/>
                </a:solidFill>
                <a:latin typeface="Arial"/>
                <a:cs typeface="Arial"/>
                <a:sym typeface="Arial"/>
              </a:rPr>
              <a:t>MATLAB Material Analysis - Water</a:t>
            </a:r>
            <a:endParaRPr/>
          </a:p>
        </p:txBody>
      </p:sp>
      <p:pic>
        <p:nvPicPr>
          <p:cNvPr id="106" name="Google Shape;106;p14">
            <a:extLst>
              <a:ext uri="{FF2B5EF4-FFF2-40B4-BE49-F238E27FC236}">
                <a16:creationId xmlns:a16="http://schemas.microsoft.com/office/drawing/2014/main" id="{D07F0DD4-5A1C-AB67-F0EE-301759E8756D}"/>
              </a:ext>
            </a:extLst>
          </p:cNvPr>
          <p:cNvPicPr preferRelativeResize="0"/>
          <p:nvPr/>
        </p:nvPicPr>
        <p:blipFill rotWithShape="1">
          <a:blip r:embed="rId5">
            <a:alphaModFix/>
          </a:blip>
          <a:srcRect/>
          <a:stretch/>
        </p:blipFill>
        <p:spPr>
          <a:xfrm>
            <a:off x="10851227" y="6164887"/>
            <a:ext cx="1104819" cy="448700"/>
          </a:xfrm>
          <a:prstGeom prst="rect">
            <a:avLst/>
          </a:prstGeom>
          <a:noFill/>
          <a:ln>
            <a:noFill/>
          </a:ln>
        </p:spPr>
      </p:pic>
      <p:sp>
        <p:nvSpPr>
          <p:cNvPr id="107" name="Google Shape;107;p14">
            <a:extLst>
              <a:ext uri="{FF2B5EF4-FFF2-40B4-BE49-F238E27FC236}">
                <a16:creationId xmlns:a16="http://schemas.microsoft.com/office/drawing/2014/main" id="{F4F84752-6577-8438-6D42-DD71A9B0BA30}"/>
              </a:ext>
            </a:extLst>
          </p:cNvPr>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
        <p:nvSpPr>
          <p:cNvPr id="108" name="Google Shape;108;p14">
            <a:extLst>
              <a:ext uri="{FF2B5EF4-FFF2-40B4-BE49-F238E27FC236}">
                <a16:creationId xmlns:a16="http://schemas.microsoft.com/office/drawing/2014/main" id="{6C1A2648-5D73-0181-DCAE-A8E2B0CB9D9A}"/>
              </a:ext>
            </a:extLst>
          </p:cNvPr>
          <p:cNvSpPr txBox="1"/>
          <p:nvPr/>
        </p:nvSpPr>
        <p:spPr>
          <a:xfrm>
            <a:off x="10306800" y="0"/>
            <a:ext cx="1885200" cy="66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0066B3"/>
                </a:solidFill>
                <a:latin typeface="Calibri"/>
                <a:ea typeface="Calibri"/>
                <a:cs typeface="Calibri"/>
                <a:sym typeface="Calibri"/>
              </a:rPr>
              <a:t>13</a:t>
            </a:r>
            <a:endParaRPr>
              <a:solidFill>
                <a:srgbClr val="0066B3"/>
              </a:solidFill>
              <a:latin typeface="Calibri"/>
              <a:ea typeface="Calibri"/>
              <a:cs typeface="Calibri"/>
              <a:sym typeface="Calibri"/>
            </a:endParaRPr>
          </a:p>
          <a:p>
            <a:pPr marL="0" lvl="0" indent="0" algn="ctr" rtl="0">
              <a:spcBef>
                <a:spcPts val="0"/>
              </a:spcBef>
              <a:spcAft>
                <a:spcPts val="0"/>
              </a:spcAft>
              <a:buNone/>
            </a:pPr>
            <a:r>
              <a:rPr lang="en-US">
                <a:solidFill>
                  <a:srgbClr val="0066B3"/>
                </a:solidFill>
                <a:latin typeface="Calibri"/>
                <a:ea typeface="Calibri"/>
                <a:cs typeface="Calibri"/>
                <a:sym typeface="Calibri"/>
              </a:rPr>
              <a:t>Courtney</a:t>
            </a:r>
            <a:endParaRPr>
              <a:solidFill>
                <a:srgbClr val="0066B3"/>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E4CFC782-472F-17D8-6B17-7C59E2A2C92A}"/>
              </a:ext>
            </a:extLst>
          </p:cNvPr>
          <p:cNvPicPr>
            <a:picLocks noChangeAspect="1"/>
          </p:cNvPicPr>
          <p:nvPr/>
        </p:nvPicPr>
        <p:blipFill>
          <a:blip r:embed="rId6"/>
          <a:stretch>
            <a:fillRect/>
          </a:stretch>
        </p:blipFill>
        <p:spPr>
          <a:xfrm>
            <a:off x="382981" y="1776540"/>
            <a:ext cx="5349704" cy="3985605"/>
          </a:xfrm>
          <a:prstGeom prst="rect">
            <a:avLst/>
          </a:prstGeom>
        </p:spPr>
      </p:pic>
      <p:pic>
        <p:nvPicPr>
          <p:cNvPr id="7" name="Picture 6">
            <a:extLst>
              <a:ext uri="{FF2B5EF4-FFF2-40B4-BE49-F238E27FC236}">
                <a16:creationId xmlns:a16="http://schemas.microsoft.com/office/drawing/2014/main" id="{01D0458E-6185-209F-7496-0610A1739409}"/>
              </a:ext>
            </a:extLst>
          </p:cNvPr>
          <p:cNvPicPr>
            <a:picLocks noChangeAspect="1"/>
          </p:cNvPicPr>
          <p:nvPr/>
        </p:nvPicPr>
        <p:blipFill>
          <a:blip r:embed="rId7"/>
          <a:stretch>
            <a:fillRect/>
          </a:stretch>
        </p:blipFill>
        <p:spPr>
          <a:xfrm>
            <a:off x="5937800" y="1742583"/>
            <a:ext cx="5311600" cy="4016088"/>
          </a:xfrm>
          <a:prstGeom prst="rect">
            <a:avLst/>
          </a:prstGeom>
        </p:spPr>
      </p:pic>
    </p:spTree>
    <p:extLst>
      <p:ext uri="{BB962C8B-B14F-4D97-AF65-F5344CB8AC3E}">
        <p14:creationId xmlns:p14="http://schemas.microsoft.com/office/powerpoint/2010/main" val="3248998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3B964CEE-5A36-5521-94D9-59980D3DE9E6}"/>
            </a:ext>
          </a:extLst>
        </p:cNvPr>
        <p:cNvGrpSpPr/>
        <p:nvPr/>
      </p:nvGrpSpPr>
      <p:grpSpPr>
        <a:xfrm>
          <a:off x="0" y="0"/>
          <a:ext cx="0" cy="0"/>
          <a:chOff x="0" y="0"/>
          <a:chExt cx="0" cy="0"/>
        </a:xfrm>
      </p:grpSpPr>
      <p:pic>
        <p:nvPicPr>
          <p:cNvPr id="102" name="Google Shape;102;p14">
            <a:extLst>
              <a:ext uri="{FF2B5EF4-FFF2-40B4-BE49-F238E27FC236}">
                <a16:creationId xmlns:a16="http://schemas.microsoft.com/office/drawing/2014/main" id="{F8DE1B1A-FFD1-436D-8647-58A27C384539}"/>
              </a:ext>
            </a:extLst>
          </p:cNvPr>
          <p:cNvPicPr preferRelativeResize="0">
            <a:picLocks noGrp="1" noRot="1" noMove="1" noResize="1" noEditPoints="1" noAdjustHandles="1" noChangeArrowheads="1" noChangeShapeType="1" noCrop="1"/>
          </p:cNvPicPr>
          <p:nvPr/>
        </p:nvPicPr>
        <p:blipFill rotWithShape="1">
          <a:blip r:embed="rId3">
            <a:alphaModFix/>
          </a:blip>
          <a:srcRect/>
          <a:stretch/>
        </p:blipFill>
        <p:spPr>
          <a:xfrm>
            <a:off x="0" y="0"/>
            <a:ext cx="3187699" cy="2628899"/>
          </a:xfrm>
          <a:prstGeom prst="rect">
            <a:avLst/>
          </a:prstGeom>
          <a:noFill/>
          <a:ln>
            <a:noFill/>
          </a:ln>
        </p:spPr>
      </p:pic>
      <p:pic>
        <p:nvPicPr>
          <p:cNvPr id="103" name="Google Shape;103;p14">
            <a:extLst>
              <a:ext uri="{FF2B5EF4-FFF2-40B4-BE49-F238E27FC236}">
                <a16:creationId xmlns:a16="http://schemas.microsoft.com/office/drawing/2014/main" id="{B08D65AF-A515-6925-88F0-692C7764FAA5}"/>
              </a:ext>
            </a:extLst>
          </p:cNvPr>
          <p:cNvPicPr preferRelativeResize="0">
            <a:picLocks noGrp="1" noRot="1" noMove="1" noResize="1" noEditPoints="1" noAdjustHandles="1" noChangeArrowheads="1" noChangeShapeType="1" noCrop="1"/>
          </p:cNvPicPr>
          <p:nvPr/>
        </p:nvPicPr>
        <p:blipFill rotWithShape="1">
          <a:blip r:embed="rId4">
            <a:alphaModFix/>
          </a:blip>
          <a:srcRect/>
          <a:stretch/>
        </p:blipFill>
        <p:spPr>
          <a:xfrm>
            <a:off x="8086849" y="3435099"/>
            <a:ext cx="4116376" cy="3437851"/>
          </a:xfrm>
          <a:prstGeom prst="rect">
            <a:avLst/>
          </a:prstGeom>
          <a:noFill/>
          <a:ln>
            <a:noFill/>
          </a:ln>
        </p:spPr>
      </p:pic>
      <p:sp>
        <p:nvSpPr>
          <p:cNvPr id="104" name="Google Shape;104;p14">
            <a:extLst>
              <a:ext uri="{FF2B5EF4-FFF2-40B4-BE49-F238E27FC236}">
                <a16:creationId xmlns:a16="http://schemas.microsoft.com/office/drawing/2014/main" id="{01D2F229-8285-7F30-C88B-FBB018A7C4BA}"/>
              </a:ext>
            </a:extLst>
          </p:cNvPr>
          <p:cNvSpPr txBox="1">
            <a:spLocks noGrp="1"/>
          </p:cNvSpPr>
          <p:nvPr>
            <p:ph type="title"/>
          </p:nvPr>
        </p:nvSpPr>
        <p:spPr>
          <a:xfrm>
            <a:off x="833405" y="22542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82752"/>
              </a:buClr>
              <a:buSzPts val="5400"/>
              <a:buFont typeface="Arial"/>
              <a:buNone/>
            </a:pPr>
            <a:r>
              <a:rPr lang="en-US" sz="5400" b="1">
                <a:solidFill>
                  <a:srgbClr val="182752"/>
                </a:solidFill>
                <a:latin typeface="Arial"/>
                <a:cs typeface="Arial"/>
                <a:sym typeface="Arial"/>
              </a:rPr>
              <a:t>Material Analysis - Concrete</a:t>
            </a:r>
            <a:endParaRPr lang="en-US"/>
          </a:p>
        </p:txBody>
      </p:sp>
      <p:pic>
        <p:nvPicPr>
          <p:cNvPr id="106" name="Google Shape;106;p14">
            <a:extLst>
              <a:ext uri="{FF2B5EF4-FFF2-40B4-BE49-F238E27FC236}">
                <a16:creationId xmlns:a16="http://schemas.microsoft.com/office/drawing/2014/main" id="{D07F0DD4-5A1C-AB67-F0EE-301759E8756D}"/>
              </a:ext>
            </a:extLst>
          </p:cNvPr>
          <p:cNvPicPr preferRelativeResize="0"/>
          <p:nvPr/>
        </p:nvPicPr>
        <p:blipFill rotWithShape="1">
          <a:blip r:embed="rId5">
            <a:alphaModFix/>
          </a:blip>
          <a:srcRect/>
          <a:stretch/>
        </p:blipFill>
        <p:spPr>
          <a:xfrm>
            <a:off x="10851227" y="6164887"/>
            <a:ext cx="1104819" cy="448700"/>
          </a:xfrm>
          <a:prstGeom prst="rect">
            <a:avLst/>
          </a:prstGeom>
          <a:noFill/>
          <a:ln>
            <a:noFill/>
          </a:ln>
        </p:spPr>
      </p:pic>
      <p:sp>
        <p:nvSpPr>
          <p:cNvPr id="107" name="Google Shape;107;p14">
            <a:extLst>
              <a:ext uri="{FF2B5EF4-FFF2-40B4-BE49-F238E27FC236}">
                <a16:creationId xmlns:a16="http://schemas.microsoft.com/office/drawing/2014/main" id="{F4F84752-6577-8438-6D42-DD71A9B0BA30}"/>
              </a:ext>
            </a:extLst>
          </p:cNvPr>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
        <p:nvSpPr>
          <p:cNvPr id="108" name="Google Shape;108;p14">
            <a:extLst>
              <a:ext uri="{FF2B5EF4-FFF2-40B4-BE49-F238E27FC236}">
                <a16:creationId xmlns:a16="http://schemas.microsoft.com/office/drawing/2014/main" id="{6C1A2648-5D73-0181-DCAE-A8E2B0CB9D9A}"/>
              </a:ext>
            </a:extLst>
          </p:cNvPr>
          <p:cNvSpPr txBox="1"/>
          <p:nvPr/>
        </p:nvSpPr>
        <p:spPr>
          <a:xfrm>
            <a:off x="10306800" y="0"/>
            <a:ext cx="1885200" cy="66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0066B3"/>
                </a:solidFill>
                <a:latin typeface="Calibri"/>
                <a:ea typeface="Calibri"/>
                <a:cs typeface="Calibri"/>
                <a:sym typeface="Calibri"/>
              </a:rPr>
              <a:t>14</a:t>
            </a:r>
          </a:p>
          <a:p>
            <a:pPr marL="0" lvl="0" indent="0" algn="ctr" rtl="0">
              <a:spcBef>
                <a:spcPts val="0"/>
              </a:spcBef>
              <a:spcAft>
                <a:spcPts val="0"/>
              </a:spcAft>
              <a:buNone/>
            </a:pPr>
            <a:r>
              <a:rPr lang="en-US">
                <a:solidFill>
                  <a:srgbClr val="0066B3"/>
                </a:solidFill>
                <a:latin typeface="Calibri"/>
                <a:ea typeface="Calibri"/>
                <a:cs typeface="Calibri"/>
                <a:sym typeface="Calibri"/>
              </a:rPr>
              <a:t>Steven</a:t>
            </a:r>
            <a:endParaRPr>
              <a:solidFill>
                <a:srgbClr val="0066B3"/>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 name="Google Shape;105;p14">
                <a:extLst>
                  <a:ext uri="{FF2B5EF4-FFF2-40B4-BE49-F238E27FC236}">
                    <a16:creationId xmlns:a16="http://schemas.microsoft.com/office/drawing/2014/main" id="{E72E9FA0-48EA-54E6-6DB9-3D5E81BB055C}"/>
                  </a:ext>
                </a:extLst>
              </p:cNvPr>
              <p:cNvSpPr txBox="1"/>
              <p:nvPr/>
            </p:nvSpPr>
            <p:spPr>
              <a:xfrm>
                <a:off x="675110" y="1684181"/>
                <a:ext cx="6118881" cy="3937602"/>
              </a:xfrm>
              <a:prstGeom prst="rect">
                <a:avLst/>
              </a:prstGeom>
              <a:noFill/>
              <a:ln>
                <a:noFill/>
              </a:ln>
            </p:spPr>
            <p:txBody>
              <a:bodyPr spcFirstLastPara="1" wrap="square" lIns="91425" tIns="45700" rIns="91425" bIns="45700" anchor="t" anchorCtr="0">
                <a:noAutofit/>
              </a:bodyPr>
              <a:lstStyle/>
              <a:p>
                <a:pPr marL="88900" lvl="0" algn="l" rtl="0">
                  <a:lnSpc>
                    <a:spcPct val="150000"/>
                  </a:lnSpc>
                  <a:spcBef>
                    <a:spcPts val="0"/>
                  </a:spcBef>
                  <a:spcAft>
                    <a:spcPts val="0"/>
                  </a:spcAft>
                  <a:buClr>
                    <a:srgbClr val="002455"/>
                  </a:buClr>
                  <a:buSzPts val="2200"/>
                </a:pPr>
                <a:r>
                  <a:rPr lang="en-US" sz="2000" b="1">
                    <a:solidFill>
                      <a:schemeClr val="tx1"/>
                    </a:solidFill>
                    <a:latin typeface="Cambria Math" panose="02040503050406030204" pitchFamily="18" charset="0"/>
                    <a:ea typeface="Cambria Math" panose="02040503050406030204" pitchFamily="18" charset="0"/>
                  </a:rPr>
                  <a:t>The amount of heat storage for concrete is differential.</a:t>
                </a:r>
              </a:p>
              <a:p>
                <a:pPr marL="431800" lvl="0" indent="-342900" algn="l" rtl="0">
                  <a:lnSpc>
                    <a:spcPct val="150000"/>
                  </a:lnSpc>
                  <a:spcBef>
                    <a:spcPts val="0"/>
                  </a:spcBef>
                  <a:spcAft>
                    <a:spcPts val="0"/>
                  </a:spcAft>
                  <a:buClr>
                    <a:srgbClr val="002455"/>
                  </a:buClr>
                  <a:buSzPts val="2200"/>
                  <a:buFont typeface="Arial" panose="020B0604020202020204" pitchFamily="34" charset="0"/>
                  <a:buChar char="•"/>
                </a:pPr>
                <a:r>
                  <a:rPr lang="en-US" sz="2000">
                    <a:solidFill>
                      <a:schemeClr val="tx1"/>
                    </a:solidFill>
                    <a:latin typeface="Cambria Math" panose="02040503050406030204" pitchFamily="18" charset="0"/>
                    <a:ea typeface="Cambria Math" panose="02040503050406030204" pitchFamily="18" charset="0"/>
                  </a:rPr>
                  <a:t> The temperature difference of the heat transfer fluid determines the capacity.</a:t>
                </a:r>
              </a:p>
              <a:p>
                <a:pPr marL="431800" lvl="0" indent="-342900" algn="l" rtl="0">
                  <a:lnSpc>
                    <a:spcPct val="150000"/>
                  </a:lnSpc>
                  <a:spcBef>
                    <a:spcPts val="0"/>
                  </a:spcBef>
                  <a:spcAft>
                    <a:spcPts val="0"/>
                  </a:spcAft>
                  <a:buClr>
                    <a:srgbClr val="002455"/>
                  </a:buClr>
                  <a:buSzPts val="2200"/>
                  <a:buFont typeface="Arial" panose="020B0604020202020204" pitchFamily="34" charset="0"/>
                  <a:buChar char="•"/>
                </a:pPr>
                <a:r>
                  <a:rPr lang="en-US" sz="2000">
                    <a:solidFill>
                      <a:schemeClr val="tx1"/>
                    </a:solidFill>
                    <a:latin typeface="Cambria Math" panose="02040503050406030204" pitchFamily="18" charset="0"/>
                    <a:ea typeface="Cambria Math" panose="02040503050406030204" pitchFamily="18" charset="0"/>
                  </a:rPr>
                  <a:t>Structural temperature is relatively constant</a:t>
                </a:r>
              </a:p>
              <a:p>
                <a:pPr marL="431800" lvl="0" indent="-342900" algn="l" rtl="0">
                  <a:lnSpc>
                    <a:spcPct val="150000"/>
                  </a:lnSpc>
                  <a:spcBef>
                    <a:spcPts val="0"/>
                  </a:spcBef>
                  <a:spcAft>
                    <a:spcPts val="0"/>
                  </a:spcAft>
                  <a:buClr>
                    <a:srgbClr val="002455"/>
                  </a:buClr>
                  <a:buSzPts val="2200"/>
                  <a:buFont typeface="Arial" panose="020B0604020202020204" pitchFamily="34" charset="0"/>
                  <a:buChar char="•"/>
                </a:pPr>
                <a:r>
                  <a:rPr lang="en-US" sz="2000">
                    <a:solidFill>
                      <a:schemeClr val="tx1"/>
                    </a:solidFill>
                    <a:latin typeface="Cambria Math" panose="02040503050406030204" pitchFamily="18" charset="0"/>
                    <a:ea typeface="Cambria Math" panose="02040503050406030204" pitchFamily="18" charset="0"/>
                  </a:rPr>
                  <a:t>Specific heat concrete ranges from 084 to 1.17 </a:t>
                </a:r>
                <a14:m>
                  <m:oMath xmlns:m="http://schemas.openxmlformats.org/officeDocument/2006/math">
                    <m:f>
                      <m:fPr>
                        <m:ctrlPr>
                          <a:rPr lang="en-US" sz="2000" b="0" i="1" smtClean="0">
                            <a:solidFill>
                              <a:schemeClr val="tx1"/>
                            </a:solidFill>
                            <a:latin typeface="Cambria Math" panose="02040503050406030204" pitchFamily="18" charset="0"/>
                            <a:ea typeface="Cambria Math" panose="02040503050406030204" pitchFamily="18" charset="0"/>
                          </a:rPr>
                        </m:ctrlPr>
                      </m:fPr>
                      <m:num>
                        <m:r>
                          <a:rPr lang="en-US" sz="2000" b="0" i="1" smtClean="0">
                            <a:solidFill>
                              <a:schemeClr val="tx1"/>
                            </a:solidFill>
                            <a:latin typeface="Cambria Math" panose="02040503050406030204" pitchFamily="18" charset="0"/>
                            <a:ea typeface="Cambria Math" panose="02040503050406030204" pitchFamily="18" charset="0"/>
                          </a:rPr>
                          <m:t>𝐾𝐽</m:t>
                        </m:r>
                      </m:num>
                      <m:den>
                        <m:r>
                          <a:rPr lang="en-US" sz="2000" b="0" i="1" smtClean="0">
                            <a:solidFill>
                              <a:schemeClr val="tx1"/>
                            </a:solidFill>
                            <a:latin typeface="Cambria Math" panose="02040503050406030204" pitchFamily="18" charset="0"/>
                            <a:ea typeface="Cambria Math" panose="02040503050406030204" pitchFamily="18" charset="0"/>
                          </a:rPr>
                          <m:t>𝐾𝑔</m:t>
                        </m:r>
                      </m:den>
                    </m:f>
                  </m:oMath>
                </a14:m>
                <a:endParaRPr lang="en-US" sz="2400" b="0">
                  <a:solidFill>
                    <a:schemeClr val="tx1"/>
                  </a:solidFill>
                  <a:latin typeface="Cambria Math" panose="02040503050406030204" pitchFamily="18" charset="0"/>
                  <a:ea typeface="Cambria Math" panose="02040503050406030204" pitchFamily="18" charset="0"/>
                </a:endParaRPr>
              </a:p>
              <a:p>
                <a:pPr marL="431800" lvl="0" indent="-342900" algn="l" rtl="0">
                  <a:lnSpc>
                    <a:spcPct val="150000"/>
                  </a:lnSpc>
                  <a:spcBef>
                    <a:spcPts val="0"/>
                  </a:spcBef>
                  <a:spcAft>
                    <a:spcPts val="0"/>
                  </a:spcAft>
                  <a:buClr>
                    <a:srgbClr val="002455"/>
                  </a:buClr>
                  <a:buSzPts val="2200"/>
                  <a:buFont typeface="Arial" panose="020B0604020202020204" pitchFamily="34" charset="0"/>
                  <a:buChar char="•"/>
                </a:pPr>
                <a:r>
                  <a:rPr lang="en-US" sz="2000" b="0">
                    <a:solidFill>
                      <a:schemeClr val="tx1"/>
                    </a:solidFill>
                    <a:latin typeface="Cambria Math" panose="02040503050406030204" pitchFamily="18" charset="0"/>
                    <a:ea typeface="Cambria Math" panose="02040503050406030204" pitchFamily="18" charset="0"/>
                  </a:rPr>
                  <a:t>In the case of concrete,</a:t>
                </a:r>
                <a:r>
                  <a:rPr lang="en-US" sz="2000">
                    <a:solidFill>
                      <a:schemeClr val="tx1"/>
                    </a:solidFill>
                    <a:latin typeface="Cambria Math" panose="02040503050406030204" pitchFamily="18" charset="0"/>
                    <a:ea typeface="Cambria Math" panose="02040503050406030204" pitchFamily="18" charset="0"/>
                  </a:rPr>
                  <a:t> the required mass is decreased if the heat transfer fluid is greatly chilled</a:t>
                </a:r>
                <a:endParaRPr lang="en-US" sz="2000" b="0">
                  <a:solidFill>
                    <a:schemeClr val="tx1"/>
                  </a:solidFill>
                  <a:latin typeface="Cambria Math" panose="02040503050406030204" pitchFamily="18" charset="0"/>
                  <a:ea typeface="Cambria Math" panose="02040503050406030204" pitchFamily="18" charset="0"/>
                </a:endParaRPr>
              </a:p>
            </p:txBody>
          </p:sp>
        </mc:Choice>
        <mc:Fallback xmlns="">
          <p:sp>
            <p:nvSpPr>
              <p:cNvPr id="2" name="Google Shape;105;p14">
                <a:extLst>
                  <a:ext uri="{FF2B5EF4-FFF2-40B4-BE49-F238E27FC236}">
                    <a16:creationId xmlns:a16="http://schemas.microsoft.com/office/drawing/2014/main" id="{E72E9FA0-48EA-54E6-6DB9-3D5E81BB055C}"/>
                  </a:ext>
                </a:extLst>
              </p:cNvPr>
              <p:cNvSpPr txBox="1">
                <a:spLocks noRot="1" noChangeAspect="1" noMove="1" noResize="1" noEditPoints="1" noAdjustHandles="1" noChangeArrowheads="1" noChangeShapeType="1" noTextEdit="1"/>
              </p:cNvSpPr>
              <p:nvPr/>
            </p:nvSpPr>
            <p:spPr>
              <a:xfrm>
                <a:off x="675110" y="1684181"/>
                <a:ext cx="6118881" cy="3937602"/>
              </a:xfrm>
              <a:prstGeom prst="rect">
                <a:avLst/>
              </a:prstGeom>
              <a:blipFill>
                <a:blip r:embed="rId6"/>
                <a:stretch>
                  <a:fillRect r="-698" b="-2632"/>
                </a:stretch>
              </a:blipFill>
              <a:ln>
                <a:noFill/>
              </a:ln>
            </p:spPr>
            <p:txBody>
              <a:bodyPr/>
              <a:lstStyle/>
              <a:p>
                <a:r>
                  <a:rPr lang="en-US">
                    <a:noFill/>
                  </a:rPr>
                  <a:t> </a:t>
                </a:r>
              </a:p>
            </p:txBody>
          </p:sp>
        </mc:Fallback>
      </mc:AlternateContent>
      <p:pic>
        <p:nvPicPr>
          <p:cNvPr id="5" name="Picture 4">
            <a:extLst>
              <a:ext uri="{FF2B5EF4-FFF2-40B4-BE49-F238E27FC236}">
                <a16:creationId xmlns:a16="http://schemas.microsoft.com/office/drawing/2014/main" id="{2C8018A0-4698-45E7-A40F-D7F169DDA552}"/>
              </a:ext>
            </a:extLst>
          </p:cNvPr>
          <p:cNvPicPr>
            <a:picLocks noChangeAspect="1"/>
          </p:cNvPicPr>
          <p:nvPr/>
        </p:nvPicPr>
        <p:blipFill>
          <a:blip r:embed="rId7"/>
          <a:stretch>
            <a:fillRect/>
          </a:stretch>
        </p:blipFill>
        <p:spPr>
          <a:xfrm>
            <a:off x="7572373" y="2189109"/>
            <a:ext cx="2409825" cy="1876425"/>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62B7E04-AAD3-B216-9535-E4C7B4B1DF35}"/>
                  </a:ext>
                </a:extLst>
              </p:cNvPr>
              <p:cNvSpPr txBox="1"/>
              <p:nvPr/>
            </p:nvSpPr>
            <p:spPr>
              <a:xfrm>
                <a:off x="7941250" y="4458939"/>
                <a:ext cx="1338700" cy="4410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𝑚𝑎𝑠𝑠</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𝑄</m:t>
                          </m:r>
                        </m:num>
                        <m:den>
                          <m:r>
                            <m:rPr>
                              <m:sty m:val="p"/>
                            </m:rPr>
                            <a:rPr lang="el-GR" i="1">
                              <a:latin typeface="Cambria Math" panose="02040503050406030204" pitchFamily="18" charset="0"/>
                            </a:rPr>
                            <m:t>Δ</m:t>
                          </m:r>
                          <m:r>
                            <a:rPr lang="en-US" i="1">
                              <a:latin typeface="Cambria Math" panose="02040503050406030204" pitchFamily="18" charset="0"/>
                            </a:rPr>
                            <m:t>𝑇</m:t>
                          </m:r>
                          <m:r>
                            <a:rPr lang="en-US" i="1">
                              <a:latin typeface="Cambria Math" panose="02040503050406030204" pitchFamily="18" charset="0"/>
                            </a:rPr>
                            <m:t> ∗</m:t>
                          </m:r>
                          <m:r>
                            <a:rPr lang="en-US" i="1">
                              <a:latin typeface="Cambria Math" panose="02040503050406030204" pitchFamily="18" charset="0"/>
                            </a:rPr>
                            <m:t>𝐶𝑝</m:t>
                          </m:r>
                        </m:den>
                      </m:f>
                    </m:oMath>
                  </m:oMathPara>
                </a14:m>
                <a:endParaRPr lang="en-US"/>
              </a:p>
            </p:txBody>
          </p:sp>
        </mc:Choice>
        <mc:Fallback xmlns="">
          <p:sp>
            <p:nvSpPr>
              <p:cNvPr id="3" name="TextBox 2">
                <a:extLst>
                  <a:ext uri="{FF2B5EF4-FFF2-40B4-BE49-F238E27FC236}">
                    <a16:creationId xmlns:a16="http://schemas.microsoft.com/office/drawing/2014/main" id="{262B7E04-AAD3-B216-9535-E4C7B4B1DF35}"/>
                  </a:ext>
                </a:extLst>
              </p:cNvPr>
              <p:cNvSpPr txBox="1">
                <a:spLocks noRot="1" noChangeAspect="1" noMove="1" noResize="1" noEditPoints="1" noAdjustHandles="1" noChangeArrowheads="1" noChangeShapeType="1" noTextEdit="1"/>
              </p:cNvSpPr>
              <p:nvPr/>
            </p:nvSpPr>
            <p:spPr>
              <a:xfrm>
                <a:off x="7941250" y="4458939"/>
                <a:ext cx="1338700" cy="441018"/>
              </a:xfrm>
              <a:prstGeom prst="rect">
                <a:avLst/>
              </a:prstGeom>
              <a:blipFill>
                <a:blip r:embed="rId8"/>
                <a:stretch>
                  <a:fillRect l="-1370" t="-1370" r="-3653" b="-15068"/>
                </a:stretch>
              </a:blipFill>
            </p:spPr>
            <p:txBody>
              <a:bodyPr/>
              <a:lstStyle/>
              <a:p>
                <a:r>
                  <a:rPr lang="en-US">
                    <a:noFill/>
                  </a:rPr>
                  <a:t> </a:t>
                </a:r>
              </a:p>
            </p:txBody>
          </p:sp>
        </mc:Fallback>
      </mc:AlternateContent>
    </p:spTree>
    <p:extLst>
      <p:ext uri="{BB962C8B-B14F-4D97-AF65-F5344CB8AC3E}">
        <p14:creationId xmlns:p14="http://schemas.microsoft.com/office/powerpoint/2010/main" val="3061039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E28BF623-30D2-0171-2BAA-080F0441D7DC}"/>
            </a:ext>
          </a:extLst>
        </p:cNvPr>
        <p:cNvGrpSpPr/>
        <p:nvPr/>
      </p:nvGrpSpPr>
      <p:grpSpPr>
        <a:xfrm>
          <a:off x="0" y="0"/>
          <a:ext cx="0" cy="0"/>
          <a:chOff x="0" y="0"/>
          <a:chExt cx="0" cy="0"/>
        </a:xfrm>
      </p:grpSpPr>
      <p:pic>
        <p:nvPicPr>
          <p:cNvPr id="102" name="Google Shape;102;p14">
            <a:extLst>
              <a:ext uri="{FF2B5EF4-FFF2-40B4-BE49-F238E27FC236}">
                <a16:creationId xmlns:a16="http://schemas.microsoft.com/office/drawing/2014/main" id="{652D9542-D7E6-3C03-F50C-72BD7D82A653}"/>
              </a:ext>
            </a:extLst>
          </p:cNvPr>
          <p:cNvPicPr preferRelativeResize="0">
            <a:picLocks noGrp="1" noRot="1" noMove="1" noResize="1" noEditPoints="1" noAdjustHandles="1" noChangeArrowheads="1" noChangeShapeType="1" noCrop="1"/>
          </p:cNvPicPr>
          <p:nvPr/>
        </p:nvPicPr>
        <p:blipFill rotWithShape="1">
          <a:blip r:embed="rId3">
            <a:alphaModFix/>
          </a:blip>
          <a:srcRect/>
          <a:stretch/>
        </p:blipFill>
        <p:spPr>
          <a:xfrm>
            <a:off x="0" y="0"/>
            <a:ext cx="3187699" cy="2628899"/>
          </a:xfrm>
          <a:prstGeom prst="rect">
            <a:avLst/>
          </a:prstGeom>
          <a:noFill/>
          <a:ln>
            <a:noFill/>
          </a:ln>
        </p:spPr>
      </p:pic>
      <p:pic>
        <p:nvPicPr>
          <p:cNvPr id="103" name="Google Shape;103;p14">
            <a:extLst>
              <a:ext uri="{FF2B5EF4-FFF2-40B4-BE49-F238E27FC236}">
                <a16:creationId xmlns:a16="http://schemas.microsoft.com/office/drawing/2014/main" id="{DA0FE0F1-A55A-A013-A2DB-1D512781043C}"/>
              </a:ext>
            </a:extLst>
          </p:cNvPr>
          <p:cNvPicPr preferRelativeResize="0">
            <a:picLocks noGrp="1" noRot="1" noMove="1" noResize="1" noEditPoints="1" noAdjustHandles="1" noChangeArrowheads="1" noChangeShapeType="1" noCrop="1"/>
          </p:cNvPicPr>
          <p:nvPr/>
        </p:nvPicPr>
        <p:blipFill rotWithShape="1">
          <a:blip r:embed="rId4">
            <a:alphaModFix/>
          </a:blip>
          <a:srcRect/>
          <a:stretch/>
        </p:blipFill>
        <p:spPr>
          <a:xfrm>
            <a:off x="8086849" y="3435099"/>
            <a:ext cx="4116376" cy="3437851"/>
          </a:xfrm>
          <a:prstGeom prst="rect">
            <a:avLst/>
          </a:prstGeom>
          <a:noFill/>
          <a:ln>
            <a:noFill/>
          </a:ln>
        </p:spPr>
      </p:pic>
      <p:sp>
        <p:nvSpPr>
          <p:cNvPr id="104" name="Google Shape;104;p14">
            <a:extLst>
              <a:ext uri="{FF2B5EF4-FFF2-40B4-BE49-F238E27FC236}">
                <a16:creationId xmlns:a16="http://schemas.microsoft.com/office/drawing/2014/main" id="{B0DC0024-7BBB-1A8C-5768-B00BE7F30B1B}"/>
              </a:ext>
            </a:extLst>
          </p:cNvPr>
          <p:cNvSpPr txBox="1">
            <a:spLocks noGrp="1"/>
          </p:cNvSpPr>
          <p:nvPr>
            <p:ph type="title"/>
          </p:nvPr>
        </p:nvSpPr>
        <p:spPr>
          <a:xfrm>
            <a:off x="833405" y="225420"/>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182752"/>
              </a:buClr>
              <a:buSzPts val="5400"/>
              <a:buFont typeface="Arial"/>
              <a:buNone/>
            </a:pPr>
            <a:r>
              <a:rPr lang="en-US" sz="4800" b="1">
                <a:solidFill>
                  <a:srgbClr val="182752"/>
                </a:solidFill>
                <a:latin typeface="Arial"/>
                <a:cs typeface="Arial"/>
                <a:sym typeface="Arial"/>
              </a:rPr>
              <a:t>Material Analysis – Ethylene Glycol</a:t>
            </a:r>
            <a:endParaRPr lang="en-US" sz="3600"/>
          </a:p>
        </p:txBody>
      </p:sp>
      <p:pic>
        <p:nvPicPr>
          <p:cNvPr id="106" name="Google Shape;106;p14">
            <a:extLst>
              <a:ext uri="{FF2B5EF4-FFF2-40B4-BE49-F238E27FC236}">
                <a16:creationId xmlns:a16="http://schemas.microsoft.com/office/drawing/2014/main" id="{83D510AB-3326-3547-3181-BF2EC78D4B86}"/>
              </a:ext>
            </a:extLst>
          </p:cNvPr>
          <p:cNvPicPr preferRelativeResize="0"/>
          <p:nvPr/>
        </p:nvPicPr>
        <p:blipFill rotWithShape="1">
          <a:blip r:embed="rId5">
            <a:alphaModFix/>
          </a:blip>
          <a:srcRect/>
          <a:stretch/>
        </p:blipFill>
        <p:spPr>
          <a:xfrm>
            <a:off x="10851227" y="6164887"/>
            <a:ext cx="1104819" cy="448700"/>
          </a:xfrm>
          <a:prstGeom prst="rect">
            <a:avLst/>
          </a:prstGeom>
          <a:noFill/>
          <a:ln>
            <a:noFill/>
          </a:ln>
        </p:spPr>
      </p:pic>
      <p:sp>
        <p:nvSpPr>
          <p:cNvPr id="107" name="Google Shape;107;p14">
            <a:extLst>
              <a:ext uri="{FF2B5EF4-FFF2-40B4-BE49-F238E27FC236}">
                <a16:creationId xmlns:a16="http://schemas.microsoft.com/office/drawing/2014/main" id="{26E56EDE-D389-F9CC-9D4D-34DD8CEA567B}"/>
              </a:ext>
            </a:extLst>
          </p:cNvPr>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
        <p:nvSpPr>
          <p:cNvPr id="108" name="Google Shape;108;p14">
            <a:extLst>
              <a:ext uri="{FF2B5EF4-FFF2-40B4-BE49-F238E27FC236}">
                <a16:creationId xmlns:a16="http://schemas.microsoft.com/office/drawing/2014/main" id="{2ED8E690-D957-3952-6EE9-6038DE6C9EBD}"/>
              </a:ext>
            </a:extLst>
          </p:cNvPr>
          <p:cNvSpPr txBox="1"/>
          <p:nvPr/>
        </p:nvSpPr>
        <p:spPr>
          <a:xfrm>
            <a:off x="10306800" y="0"/>
            <a:ext cx="1885200" cy="66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0066B3"/>
                </a:solidFill>
                <a:latin typeface="Calibri"/>
                <a:ea typeface="Calibri"/>
                <a:cs typeface="Calibri"/>
                <a:sym typeface="Calibri"/>
              </a:rPr>
              <a:t>15</a:t>
            </a:r>
          </a:p>
          <a:p>
            <a:pPr marL="0" lvl="0" indent="0" algn="ctr" rtl="0">
              <a:spcBef>
                <a:spcPts val="0"/>
              </a:spcBef>
              <a:spcAft>
                <a:spcPts val="0"/>
              </a:spcAft>
              <a:buNone/>
            </a:pPr>
            <a:r>
              <a:rPr lang="en-US">
                <a:solidFill>
                  <a:srgbClr val="0066B3"/>
                </a:solidFill>
                <a:latin typeface="Calibri"/>
                <a:ea typeface="Calibri"/>
                <a:cs typeface="Calibri"/>
                <a:sym typeface="Calibri"/>
              </a:rPr>
              <a:t>Steven</a:t>
            </a:r>
            <a:endParaRPr>
              <a:solidFill>
                <a:srgbClr val="0066B3"/>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 name="Google Shape;105;p14">
                <a:extLst>
                  <a:ext uri="{FF2B5EF4-FFF2-40B4-BE49-F238E27FC236}">
                    <a16:creationId xmlns:a16="http://schemas.microsoft.com/office/drawing/2014/main" id="{65CC0905-AD00-0CF4-1B7E-4FB0C75F38ED}"/>
                  </a:ext>
                </a:extLst>
              </p:cNvPr>
              <p:cNvSpPr txBox="1"/>
              <p:nvPr/>
            </p:nvSpPr>
            <p:spPr>
              <a:xfrm>
                <a:off x="675111" y="1684181"/>
                <a:ext cx="5990934" cy="3937602"/>
              </a:xfrm>
              <a:prstGeom prst="rect">
                <a:avLst/>
              </a:prstGeom>
              <a:noFill/>
              <a:ln>
                <a:noFill/>
              </a:ln>
            </p:spPr>
            <p:txBody>
              <a:bodyPr spcFirstLastPara="1" wrap="square" lIns="91425" tIns="45700" rIns="91425" bIns="45700" anchor="t" anchorCtr="0">
                <a:noAutofit/>
              </a:bodyPr>
              <a:lstStyle/>
              <a:p>
                <a:pPr marL="88900" lvl="0" algn="l" rtl="0">
                  <a:lnSpc>
                    <a:spcPct val="150000"/>
                  </a:lnSpc>
                  <a:spcBef>
                    <a:spcPts val="0"/>
                  </a:spcBef>
                  <a:spcAft>
                    <a:spcPts val="0"/>
                  </a:spcAft>
                  <a:buClr>
                    <a:srgbClr val="002455"/>
                  </a:buClr>
                  <a:buSzPts val="2200"/>
                </a:pPr>
                <a:r>
                  <a:rPr lang="en-US" sz="2000" b="1">
                    <a:solidFill>
                      <a:schemeClr val="tx1"/>
                    </a:solidFill>
                    <a:latin typeface="Cambria Math" panose="02040503050406030204" pitchFamily="18" charset="0"/>
                    <a:ea typeface="Cambria Math" panose="02040503050406030204" pitchFamily="18" charset="0"/>
                  </a:rPr>
                  <a:t>Heat Transfer Fluids are the third rail of this project.</a:t>
                </a:r>
              </a:p>
              <a:p>
                <a:pPr marL="431800" lvl="0" indent="-342900" algn="l" rtl="0">
                  <a:lnSpc>
                    <a:spcPct val="150000"/>
                  </a:lnSpc>
                  <a:spcBef>
                    <a:spcPts val="0"/>
                  </a:spcBef>
                  <a:spcAft>
                    <a:spcPts val="0"/>
                  </a:spcAft>
                  <a:buClr>
                    <a:srgbClr val="002455"/>
                  </a:buClr>
                  <a:buSzPts val="2200"/>
                  <a:buFont typeface="Arial" panose="020B0604020202020204" pitchFamily="34" charset="0"/>
                  <a:buChar char="•"/>
                </a:pPr>
                <a:r>
                  <a:rPr lang="en-US" sz="2000">
                    <a:solidFill>
                      <a:schemeClr val="tx1"/>
                    </a:solidFill>
                    <a:latin typeface="Cambria Math" panose="02040503050406030204" pitchFamily="18" charset="0"/>
                    <a:ea typeface="Cambria Math" panose="02040503050406030204" pitchFamily="18" charset="0"/>
                  </a:rPr>
                  <a:t>As a heat transfer fluid (HTF), ethylene is cost-effective. </a:t>
                </a:r>
              </a:p>
              <a:p>
                <a:pPr marL="431800" lvl="0" indent="-342900" algn="l" rtl="0">
                  <a:lnSpc>
                    <a:spcPct val="150000"/>
                  </a:lnSpc>
                  <a:spcBef>
                    <a:spcPts val="0"/>
                  </a:spcBef>
                  <a:spcAft>
                    <a:spcPts val="0"/>
                  </a:spcAft>
                  <a:buClr>
                    <a:srgbClr val="002455"/>
                  </a:buClr>
                  <a:buSzPts val="2200"/>
                  <a:buFont typeface="Arial" panose="020B0604020202020204" pitchFamily="34" charset="0"/>
                  <a:buChar char="•"/>
                </a:pPr>
                <a:r>
                  <a:rPr lang="en-US" sz="2000">
                    <a:solidFill>
                      <a:schemeClr val="tx1"/>
                    </a:solidFill>
                    <a:latin typeface="Cambria Math" panose="02040503050406030204" pitchFamily="18" charset="0"/>
                    <a:ea typeface="Cambria Math" panose="02040503050406030204" pitchFamily="18" charset="0"/>
                  </a:rPr>
                  <a:t>Ethylene latent heat of fusion is half that of water (159.5 </a:t>
                </a:r>
                <a14:m>
                  <m:oMath xmlns:m="http://schemas.openxmlformats.org/officeDocument/2006/math">
                    <m:f>
                      <m:fPr>
                        <m:ctrlPr>
                          <a:rPr lang="en-US" sz="2000" b="0" i="1" smtClean="0">
                            <a:solidFill>
                              <a:schemeClr val="tx1"/>
                            </a:solidFill>
                            <a:latin typeface="Cambria Math" panose="02040503050406030204" pitchFamily="18" charset="0"/>
                            <a:ea typeface="Cambria Math" panose="02040503050406030204" pitchFamily="18" charset="0"/>
                          </a:rPr>
                        </m:ctrlPr>
                      </m:fPr>
                      <m:num>
                        <m:r>
                          <a:rPr lang="en-US" sz="2000" b="0" i="1" smtClean="0">
                            <a:solidFill>
                              <a:schemeClr val="tx1"/>
                            </a:solidFill>
                            <a:latin typeface="Cambria Math" panose="02040503050406030204" pitchFamily="18" charset="0"/>
                            <a:ea typeface="Cambria Math" panose="02040503050406030204" pitchFamily="18" charset="0"/>
                          </a:rPr>
                          <m:t>𝐾𝐽</m:t>
                        </m:r>
                      </m:num>
                      <m:den>
                        <m:r>
                          <a:rPr lang="en-US" sz="2000" b="0" i="1" smtClean="0">
                            <a:solidFill>
                              <a:schemeClr val="tx1"/>
                            </a:solidFill>
                            <a:latin typeface="Cambria Math" panose="02040503050406030204" pitchFamily="18" charset="0"/>
                            <a:ea typeface="Cambria Math" panose="02040503050406030204" pitchFamily="18" charset="0"/>
                          </a:rPr>
                          <m:t>𝐾𝑔</m:t>
                        </m:r>
                      </m:den>
                    </m:f>
                  </m:oMath>
                </a14:m>
                <a:r>
                  <a:rPr lang="en-US" sz="2000">
                    <a:solidFill>
                      <a:schemeClr val="tx1"/>
                    </a:solidFill>
                    <a:latin typeface="Cambria Math" panose="02040503050406030204" pitchFamily="18" charset="0"/>
                    <a:ea typeface="Cambria Math" panose="02040503050406030204" pitchFamily="18" charset="0"/>
                  </a:rPr>
                  <a:t> )</a:t>
                </a:r>
              </a:p>
              <a:p>
                <a:pPr marL="431800" lvl="0" indent="-342900" algn="l" rtl="0">
                  <a:lnSpc>
                    <a:spcPct val="150000"/>
                  </a:lnSpc>
                  <a:spcBef>
                    <a:spcPts val="0"/>
                  </a:spcBef>
                  <a:spcAft>
                    <a:spcPts val="0"/>
                  </a:spcAft>
                  <a:buClr>
                    <a:srgbClr val="002455"/>
                  </a:buClr>
                  <a:buSzPts val="2200"/>
                  <a:buFont typeface="Arial" panose="020B0604020202020204" pitchFamily="34" charset="0"/>
                  <a:buChar char="•"/>
                </a:pPr>
                <a:r>
                  <a:rPr lang="en-US" sz="2000">
                    <a:solidFill>
                      <a:schemeClr val="tx1"/>
                    </a:solidFill>
                    <a:latin typeface="Cambria Math" panose="02040503050406030204" pitchFamily="18" charset="0"/>
                    <a:ea typeface="Cambria Math" panose="02040503050406030204" pitchFamily="18" charset="0"/>
                  </a:rPr>
                  <a:t>Mixtures show advanced storage characteristics requiring benefit analysis versus health safety risk.</a:t>
                </a:r>
              </a:p>
              <a:p>
                <a:pPr marL="431800" lvl="0" indent="-342900" algn="l" rtl="0">
                  <a:lnSpc>
                    <a:spcPct val="150000"/>
                  </a:lnSpc>
                  <a:spcBef>
                    <a:spcPts val="0"/>
                  </a:spcBef>
                  <a:spcAft>
                    <a:spcPts val="0"/>
                  </a:spcAft>
                  <a:buClr>
                    <a:srgbClr val="002455"/>
                  </a:buClr>
                  <a:buSzPts val="2200"/>
                  <a:buFont typeface="Arial" panose="020B0604020202020204" pitchFamily="34" charset="0"/>
                  <a:buChar char="•"/>
                </a:pPr>
                <a:endParaRPr lang="en-US" sz="2400" b="0">
                  <a:solidFill>
                    <a:schemeClr val="tx1"/>
                  </a:solidFill>
                  <a:latin typeface="Cambria Math" panose="02040503050406030204" pitchFamily="18" charset="0"/>
                  <a:ea typeface="Cambria Math" panose="02040503050406030204" pitchFamily="18" charset="0"/>
                </a:endParaRPr>
              </a:p>
            </p:txBody>
          </p:sp>
        </mc:Choice>
        <mc:Fallback xmlns="">
          <p:sp>
            <p:nvSpPr>
              <p:cNvPr id="2" name="Google Shape;105;p14">
                <a:extLst>
                  <a:ext uri="{FF2B5EF4-FFF2-40B4-BE49-F238E27FC236}">
                    <a16:creationId xmlns:a16="http://schemas.microsoft.com/office/drawing/2014/main" id="{65CC0905-AD00-0CF4-1B7E-4FB0C75F38ED}"/>
                  </a:ext>
                </a:extLst>
              </p:cNvPr>
              <p:cNvSpPr txBox="1">
                <a:spLocks noRot="1" noChangeAspect="1" noMove="1" noResize="1" noEditPoints="1" noAdjustHandles="1" noChangeArrowheads="1" noChangeShapeType="1" noTextEdit="1"/>
              </p:cNvSpPr>
              <p:nvPr/>
            </p:nvSpPr>
            <p:spPr>
              <a:xfrm>
                <a:off x="675111" y="1684181"/>
                <a:ext cx="5990934" cy="3937602"/>
              </a:xfrm>
              <a:prstGeom prst="rect">
                <a:avLst/>
              </a:prstGeom>
              <a:blipFill>
                <a:blip r:embed="rId6"/>
                <a:stretch>
                  <a:fillRect r="-814" b="-2632"/>
                </a:stretch>
              </a:blipFill>
              <a:ln>
                <a:noFill/>
              </a:ln>
            </p:spPr>
            <p:txBody>
              <a:bodyPr/>
              <a:lstStyle/>
              <a:p>
                <a:r>
                  <a:rPr lang="en-US">
                    <a:noFill/>
                  </a:rPr>
                  <a:t> </a:t>
                </a:r>
              </a:p>
            </p:txBody>
          </p:sp>
        </mc:Fallback>
      </mc:AlternateContent>
      <p:pic>
        <p:nvPicPr>
          <p:cNvPr id="8" name="Picture 7">
            <a:extLst>
              <a:ext uri="{FF2B5EF4-FFF2-40B4-BE49-F238E27FC236}">
                <a16:creationId xmlns:a16="http://schemas.microsoft.com/office/drawing/2014/main" id="{7FFD9BF1-AB40-3B75-CF63-56DC472582C6}"/>
              </a:ext>
            </a:extLst>
          </p:cNvPr>
          <p:cNvPicPr>
            <a:picLocks noChangeAspect="1"/>
          </p:cNvPicPr>
          <p:nvPr/>
        </p:nvPicPr>
        <p:blipFill>
          <a:blip r:embed="rId7"/>
          <a:stretch>
            <a:fillRect/>
          </a:stretch>
        </p:blipFill>
        <p:spPr>
          <a:xfrm>
            <a:off x="7031805" y="1684181"/>
            <a:ext cx="4621371" cy="1672001"/>
          </a:xfrm>
          <a:prstGeom prst="rect">
            <a:avLst/>
          </a:prstGeom>
        </p:spPr>
      </p:pic>
      <p:cxnSp>
        <p:nvCxnSpPr>
          <p:cNvPr id="14" name="Straight Arrow Connector 13">
            <a:extLst>
              <a:ext uri="{FF2B5EF4-FFF2-40B4-BE49-F238E27FC236}">
                <a16:creationId xmlns:a16="http://schemas.microsoft.com/office/drawing/2014/main" id="{38D8CFA5-F563-90B9-784D-B8D9902A0593}"/>
              </a:ext>
            </a:extLst>
          </p:cNvPr>
          <p:cNvCxnSpPr/>
          <p:nvPr/>
        </p:nvCxnSpPr>
        <p:spPr>
          <a:xfrm>
            <a:off x="7496233" y="1383999"/>
            <a:ext cx="0" cy="600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64482C5-91C5-094B-8211-8241838250E4}"/>
              </a:ext>
            </a:extLst>
          </p:cNvPr>
          <p:cNvSpPr txBox="1"/>
          <p:nvPr/>
        </p:nvSpPr>
        <p:spPr>
          <a:xfrm>
            <a:off x="7776195" y="3296864"/>
            <a:ext cx="3132589" cy="215444"/>
          </a:xfrm>
          <a:prstGeom prst="rect">
            <a:avLst/>
          </a:prstGeom>
          <a:noFill/>
        </p:spPr>
        <p:txBody>
          <a:bodyPr wrap="none" rtlCol="0">
            <a:spAutoFit/>
          </a:bodyPr>
          <a:lstStyle/>
          <a:p>
            <a:r>
              <a:rPr lang="en-US" sz="800">
                <a:hlinkClick r:id="rId8"/>
              </a:rPr>
              <a:t>https://www.engineeringtoolbox.com/ethylene-glycol-d_146.html</a:t>
            </a:r>
            <a:r>
              <a:rPr lang="en-US" sz="800"/>
              <a:t> </a:t>
            </a:r>
          </a:p>
        </p:txBody>
      </p:sp>
      <p:pic>
        <p:nvPicPr>
          <p:cNvPr id="4" name="Picture 3">
            <a:extLst>
              <a:ext uri="{FF2B5EF4-FFF2-40B4-BE49-F238E27FC236}">
                <a16:creationId xmlns:a16="http://schemas.microsoft.com/office/drawing/2014/main" id="{B18D11C0-73C0-708E-F76F-744E07BAB949}"/>
              </a:ext>
            </a:extLst>
          </p:cNvPr>
          <p:cNvPicPr>
            <a:picLocks noChangeAspect="1"/>
          </p:cNvPicPr>
          <p:nvPr/>
        </p:nvPicPr>
        <p:blipFill>
          <a:blip r:embed="rId9"/>
          <a:stretch>
            <a:fillRect/>
          </a:stretch>
        </p:blipFill>
        <p:spPr>
          <a:xfrm>
            <a:off x="7031805" y="3703771"/>
            <a:ext cx="3803105" cy="2243900"/>
          </a:xfrm>
          <a:prstGeom prst="rect">
            <a:avLst/>
          </a:prstGeom>
        </p:spPr>
      </p:pic>
      <p:sp>
        <p:nvSpPr>
          <p:cNvPr id="9" name="TextBox 8">
            <a:extLst>
              <a:ext uri="{FF2B5EF4-FFF2-40B4-BE49-F238E27FC236}">
                <a16:creationId xmlns:a16="http://schemas.microsoft.com/office/drawing/2014/main" id="{02D3625B-0D70-C43A-6898-DADB9EB0A10B}"/>
              </a:ext>
            </a:extLst>
          </p:cNvPr>
          <p:cNvSpPr txBox="1"/>
          <p:nvPr/>
        </p:nvSpPr>
        <p:spPr>
          <a:xfrm>
            <a:off x="7376625" y="5951955"/>
            <a:ext cx="3113463" cy="200055"/>
          </a:xfrm>
          <a:prstGeom prst="rect">
            <a:avLst/>
          </a:prstGeom>
          <a:noFill/>
        </p:spPr>
        <p:txBody>
          <a:bodyPr wrap="square">
            <a:spAutoFit/>
          </a:bodyPr>
          <a:lstStyle/>
          <a:p>
            <a:pPr algn="ctr"/>
            <a:r>
              <a:rPr lang="en-US" sz="700">
                <a:hlinkClick r:id="rId10"/>
              </a:rPr>
              <a:t>https://iopscience.iop.org/article/10.1088/1757-899X/377/1/012190/pdf</a:t>
            </a:r>
            <a:endParaRPr lang="en-US" sz="700"/>
          </a:p>
        </p:txBody>
      </p:sp>
    </p:spTree>
    <p:extLst>
      <p:ext uri="{BB962C8B-B14F-4D97-AF65-F5344CB8AC3E}">
        <p14:creationId xmlns:p14="http://schemas.microsoft.com/office/powerpoint/2010/main" val="1241913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A1DDB545-8F2D-CF3A-3DB0-8801D77539ED}"/>
            </a:ext>
          </a:extLst>
        </p:cNvPr>
        <p:cNvGrpSpPr/>
        <p:nvPr/>
      </p:nvGrpSpPr>
      <p:grpSpPr>
        <a:xfrm>
          <a:off x="0" y="0"/>
          <a:ext cx="0" cy="0"/>
          <a:chOff x="0" y="0"/>
          <a:chExt cx="0" cy="0"/>
        </a:xfrm>
      </p:grpSpPr>
      <p:pic>
        <p:nvPicPr>
          <p:cNvPr id="102" name="Google Shape;102;p14">
            <a:extLst>
              <a:ext uri="{FF2B5EF4-FFF2-40B4-BE49-F238E27FC236}">
                <a16:creationId xmlns:a16="http://schemas.microsoft.com/office/drawing/2014/main" id="{539CB080-1021-0655-93BB-3E41FCCE3B8B}"/>
              </a:ext>
            </a:extLst>
          </p:cNvPr>
          <p:cNvPicPr preferRelativeResize="0">
            <a:picLocks noGrp="1" noRot="1" noMove="1" noResize="1" noEditPoints="1" noAdjustHandles="1" noChangeArrowheads="1" noChangeShapeType="1" noCrop="1"/>
          </p:cNvPicPr>
          <p:nvPr/>
        </p:nvPicPr>
        <p:blipFill rotWithShape="1">
          <a:blip r:embed="rId3">
            <a:alphaModFix/>
          </a:blip>
          <a:srcRect/>
          <a:stretch/>
        </p:blipFill>
        <p:spPr>
          <a:xfrm>
            <a:off x="0" y="0"/>
            <a:ext cx="3187699" cy="2628899"/>
          </a:xfrm>
          <a:prstGeom prst="rect">
            <a:avLst/>
          </a:prstGeom>
          <a:noFill/>
          <a:ln>
            <a:noFill/>
          </a:ln>
        </p:spPr>
      </p:pic>
      <p:pic>
        <p:nvPicPr>
          <p:cNvPr id="103" name="Google Shape;103;p14">
            <a:extLst>
              <a:ext uri="{FF2B5EF4-FFF2-40B4-BE49-F238E27FC236}">
                <a16:creationId xmlns:a16="http://schemas.microsoft.com/office/drawing/2014/main" id="{BE5EB830-5A76-5552-C127-9C103986E4F5}"/>
              </a:ext>
            </a:extLst>
          </p:cNvPr>
          <p:cNvPicPr preferRelativeResize="0">
            <a:picLocks noGrp="1" noRot="1" noMove="1" noResize="1" noEditPoints="1" noAdjustHandles="1" noChangeArrowheads="1" noChangeShapeType="1" noCrop="1"/>
          </p:cNvPicPr>
          <p:nvPr/>
        </p:nvPicPr>
        <p:blipFill rotWithShape="1">
          <a:blip r:embed="rId4">
            <a:alphaModFix/>
          </a:blip>
          <a:srcRect/>
          <a:stretch/>
        </p:blipFill>
        <p:spPr>
          <a:xfrm>
            <a:off x="8086849" y="3435099"/>
            <a:ext cx="4116376" cy="3437851"/>
          </a:xfrm>
          <a:prstGeom prst="rect">
            <a:avLst/>
          </a:prstGeom>
          <a:noFill/>
          <a:ln>
            <a:noFill/>
          </a:ln>
        </p:spPr>
      </p:pic>
      <p:sp>
        <p:nvSpPr>
          <p:cNvPr id="104" name="Google Shape;104;p14">
            <a:extLst>
              <a:ext uri="{FF2B5EF4-FFF2-40B4-BE49-F238E27FC236}">
                <a16:creationId xmlns:a16="http://schemas.microsoft.com/office/drawing/2014/main" id="{243DA526-4E59-ED1E-4FB4-5096D09C6997}"/>
              </a:ext>
            </a:extLst>
          </p:cNvPr>
          <p:cNvSpPr txBox="1">
            <a:spLocks noGrp="1"/>
          </p:cNvSpPr>
          <p:nvPr>
            <p:ph type="title"/>
          </p:nvPr>
        </p:nvSpPr>
        <p:spPr>
          <a:xfrm>
            <a:off x="833405" y="22542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82752"/>
              </a:buClr>
              <a:buSzPts val="5400"/>
              <a:buFont typeface="Arial"/>
              <a:buNone/>
            </a:pPr>
            <a:r>
              <a:rPr lang="en-US" sz="5400" b="1">
                <a:solidFill>
                  <a:srgbClr val="182752"/>
                </a:solidFill>
                <a:latin typeface="Arial"/>
                <a:cs typeface="Arial"/>
                <a:sym typeface="Arial"/>
              </a:rPr>
              <a:t>FMEA</a:t>
            </a:r>
            <a:endParaRPr lang="en-US"/>
          </a:p>
        </p:txBody>
      </p:sp>
      <p:pic>
        <p:nvPicPr>
          <p:cNvPr id="106" name="Google Shape;106;p14">
            <a:extLst>
              <a:ext uri="{FF2B5EF4-FFF2-40B4-BE49-F238E27FC236}">
                <a16:creationId xmlns:a16="http://schemas.microsoft.com/office/drawing/2014/main" id="{27D421A5-37F9-A053-7CC0-85542F735C9B}"/>
              </a:ext>
            </a:extLst>
          </p:cNvPr>
          <p:cNvPicPr preferRelativeResize="0"/>
          <p:nvPr/>
        </p:nvPicPr>
        <p:blipFill rotWithShape="1">
          <a:blip r:embed="rId5">
            <a:alphaModFix/>
          </a:blip>
          <a:srcRect/>
          <a:stretch/>
        </p:blipFill>
        <p:spPr>
          <a:xfrm>
            <a:off x="10851227" y="6164887"/>
            <a:ext cx="1104819" cy="448700"/>
          </a:xfrm>
          <a:prstGeom prst="rect">
            <a:avLst/>
          </a:prstGeom>
          <a:noFill/>
          <a:ln>
            <a:noFill/>
          </a:ln>
        </p:spPr>
      </p:pic>
      <p:sp>
        <p:nvSpPr>
          <p:cNvPr id="107" name="Google Shape;107;p14">
            <a:extLst>
              <a:ext uri="{FF2B5EF4-FFF2-40B4-BE49-F238E27FC236}">
                <a16:creationId xmlns:a16="http://schemas.microsoft.com/office/drawing/2014/main" id="{EE30EB48-F9B3-6D34-EB3E-20BC93CB3FF2}"/>
              </a:ext>
            </a:extLst>
          </p:cNvPr>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
        <p:nvSpPr>
          <p:cNvPr id="108" name="Google Shape;108;p14">
            <a:extLst>
              <a:ext uri="{FF2B5EF4-FFF2-40B4-BE49-F238E27FC236}">
                <a16:creationId xmlns:a16="http://schemas.microsoft.com/office/drawing/2014/main" id="{1354D7A6-0435-173A-5186-7B02E2A51DB9}"/>
              </a:ext>
            </a:extLst>
          </p:cNvPr>
          <p:cNvSpPr txBox="1"/>
          <p:nvPr/>
        </p:nvSpPr>
        <p:spPr>
          <a:xfrm>
            <a:off x="10306800" y="0"/>
            <a:ext cx="1885200" cy="66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0066B3"/>
                </a:solidFill>
                <a:latin typeface="Calibri"/>
                <a:ea typeface="Calibri"/>
                <a:cs typeface="Calibri"/>
                <a:sym typeface="Calibri"/>
              </a:rPr>
              <a:t>16</a:t>
            </a:r>
            <a:endParaRPr lang="en-US">
              <a:solidFill>
                <a:srgbClr val="0066B3"/>
              </a:solidFill>
              <a:latin typeface="Calibri"/>
              <a:ea typeface="Calibri"/>
              <a:cs typeface="Calibri"/>
            </a:endParaRPr>
          </a:p>
          <a:p>
            <a:pPr marL="0" lvl="0" indent="0" algn="ctr" rtl="0">
              <a:spcBef>
                <a:spcPts val="0"/>
              </a:spcBef>
              <a:spcAft>
                <a:spcPts val="0"/>
              </a:spcAft>
              <a:buNone/>
            </a:pPr>
            <a:r>
              <a:rPr lang="en-US">
                <a:solidFill>
                  <a:srgbClr val="0066B3"/>
                </a:solidFill>
                <a:latin typeface="Calibri"/>
                <a:ea typeface="Calibri"/>
                <a:cs typeface="Calibri"/>
                <a:sym typeface="Calibri"/>
              </a:rPr>
              <a:t>Steven</a:t>
            </a:r>
            <a:endParaRPr>
              <a:solidFill>
                <a:srgbClr val="0066B3"/>
              </a:solidFill>
              <a:latin typeface="Calibri"/>
              <a:ea typeface="Calibri"/>
              <a:cs typeface="Calibri"/>
              <a:sym typeface="Calibri"/>
            </a:endParaRPr>
          </a:p>
        </p:txBody>
      </p:sp>
      <p:sp>
        <p:nvSpPr>
          <p:cNvPr id="2" name="TextBox 1">
            <a:extLst>
              <a:ext uri="{FF2B5EF4-FFF2-40B4-BE49-F238E27FC236}">
                <a16:creationId xmlns:a16="http://schemas.microsoft.com/office/drawing/2014/main" id="{768F3CDB-439D-0F07-5840-B64B90AE0B62}"/>
              </a:ext>
            </a:extLst>
          </p:cNvPr>
          <p:cNvSpPr txBox="1"/>
          <p:nvPr/>
        </p:nvSpPr>
        <p:spPr>
          <a:xfrm>
            <a:off x="996701" y="1135621"/>
            <a:ext cx="10189008" cy="830997"/>
          </a:xfrm>
          <a:prstGeom prst="rect">
            <a:avLst/>
          </a:prstGeom>
          <a:noFill/>
        </p:spPr>
        <p:txBody>
          <a:bodyPr wrap="none" rtlCol="0">
            <a:spAutoFit/>
          </a:bodyPr>
          <a:lstStyle/>
          <a:p>
            <a:r>
              <a:rPr lang="en-US" sz="4800" b="1"/>
              <a:t>Failure Mode and Effects Analysis</a:t>
            </a:r>
          </a:p>
        </p:txBody>
      </p:sp>
      <p:sp>
        <p:nvSpPr>
          <p:cNvPr id="3" name="TextBox 2">
            <a:extLst>
              <a:ext uri="{FF2B5EF4-FFF2-40B4-BE49-F238E27FC236}">
                <a16:creationId xmlns:a16="http://schemas.microsoft.com/office/drawing/2014/main" id="{78068E1F-139A-8094-77B2-926E3B4DE1B1}"/>
              </a:ext>
            </a:extLst>
          </p:cNvPr>
          <p:cNvSpPr txBox="1"/>
          <p:nvPr/>
        </p:nvSpPr>
        <p:spPr>
          <a:xfrm>
            <a:off x="729573" y="2305455"/>
            <a:ext cx="10799407" cy="523220"/>
          </a:xfrm>
          <a:prstGeom prst="rect">
            <a:avLst/>
          </a:prstGeom>
          <a:noFill/>
        </p:spPr>
        <p:txBody>
          <a:bodyPr wrap="square" rtlCol="0">
            <a:spAutoFit/>
          </a:bodyPr>
          <a:lstStyle/>
          <a:p>
            <a:r>
              <a:rPr lang="en-US"/>
              <a:t>Failure modes are listed and imagined for all possible failures. Here, the mode of highest risk is ice expansion in the casing. </a:t>
            </a:r>
            <a:r>
              <a:rPr lang="en-US" err="1"/>
              <a:t>Pex</a:t>
            </a:r>
            <a:r>
              <a:rPr lang="en-US"/>
              <a:t> A is designed to expand at the same rate as the water. The freezing effect will risk the copper line being crushed.</a:t>
            </a:r>
          </a:p>
        </p:txBody>
      </p:sp>
      <p:pic>
        <p:nvPicPr>
          <p:cNvPr id="5" name="Picture 4">
            <a:extLst>
              <a:ext uri="{FF2B5EF4-FFF2-40B4-BE49-F238E27FC236}">
                <a16:creationId xmlns:a16="http://schemas.microsoft.com/office/drawing/2014/main" id="{5C845E74-95E8-2BA0-3676-CE4317134BE0}"/>
              </a:ext>
            </a:extLst>
          </p:cNvPr>
          <p:cNvPicPr>
            <a:picLocks noChangeAspect="1"/>
          </p:cNvPicPr>
          <p:nvPr/>
        </p:nvPicPr>
        <p:blipFill>
          <a:blip r:embed="rId6"/>
          <a:stretch>
            <a:fillRect/>
          </a:stretch>
        </p:blipFill>
        <p:spPr>
          <a:xfrm>
            <a:off x="7925513" y="2886939"/>
            <a:ext cx="3752850" cy="1657350"/>
          </a:xfrm>
          <a:prstGeom prst="rect">
            <a:avLst/>
          </a:prstGeom>
        </p:spPr>
      </p:pic>
      <p:pic>
        <p:nvPicPr>
          <p:cNvPr id="7" name="Picture 6">
            <a:extLst>
              <a:ext uri="{FF2B5EF4-FFF2-40B4-BE49-F238E27FC236}">
                <a16:creationId xmlns:a16="http://schemas.microsoft.com/office/drawing/2014/main" id="{23E95C0D-C05B-CC40-7FEC-4F403385532F}"/>
              </a:ext>
            </a:extLst>
          </p:cNvPr>
          <p:cNvPicPr>
            <a:picLocks noChangeAspect="1"/>
          </p:cNvPicPr>
          <p:nvPr/>
        </p:nvPicPr>
        <p:blipFill>
          <a:blip r:embed="rId7"/>
          <a:stretch>
            <a:fillRect/>
          </a:stretch>
        </p:blipFill>
        <p:spPr>
          <a:xfrm>
            <a:off x="4036291" y="3134589"/>
            <a:ext cx="3648075" cy="2819400"/>
          </a:xfrm>
          <a:prstGeom prst="rect">
            <a:avLst/>
          </a:prstGeom>
        </p:spPr>
      </p:pic>
      <p:sp>
        <p:nvSpPr>
          <p:cNvPr id="8" name="TextBox 7">
            <a:extLst>
              <a:ext uri="{FF2B5EF4-FFF2-40B4-BE49-F238E27FC236}">
                <a16:creationId xmlns:a16="http://schemas.microsoft.com/office/drawing/2014/main" id="{DCD75845-1136-DF20-5C43-A11FEB67E08E}"/>
              </a:ext>
            </a:extLst>
          </p:cNvPr>
          <p:cNvSpPr txBox="1"/>
          <p:nvPr/>
        </p:nvSpPr>
        <p:spPr>
          <a:xfrm>
            <a:off x="923828" y="3775332"/>
            <a:ext cx="2460396" cy="1600438"/>
          </a:xfrm>
          <a:prstGeom prst="rect">
            <a:avLst/>
          </a:prstGeom>
          <a:noFill/>
        </p:spPr>
        <p:txBody>
          <a:bodyPr wrap="square" rtlCol="0">
            <a:spAutoFit/>
          </a:bodyPr>
          <a:lstStyle/>
          <a:p>
            <a:r>
              <a:rPr lang="en-US"/>
              <a:t>Young’s Modulus of copper is between 110 and 130 GPA. Here, the average is used because it will inform our fatigue and thermal stress calculations for future FMEA.</a:t>
            </a:r>
          </a:p>
        </p:txBody>
      </p:sp>
    </p:spTree>
    <p:extLst>
      <p:ext uri="{BB962C8B-B14F-4D97-AF65-F5344CB8AC3E}">
        <p14:creationId xmlns:p14="http://schemas.microsoft.com/office/powerpoint/2010/main" val="1228108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8963A31C-682B-1020-9C7E-2DCCFE853583}"/>
            </a:ext>
          </a:extLst>
        </p:cNvPr>
        <p:cNvGrpSpPr/>
        <p:nvPr/>
      </p:nvGrpSpPr>
      <p:grpSpPr>
        <a:xfrm>
          <a:off x="0" y="0"/>
          <a:ext cx="0" cy="0"/>
          <a:chOff x="0" y="0"/>
          <a:chExt cx="0" cy="0"/>
        </a:xfrm>
      </p:grpSpPr>
      <p:pic>
        <p:nvPicPr>
          <p:cNvPr id="102" name="Google Shape;102;p14">
            <a:extLst>
              <a:ext uri="{FF2B5EF4-FFF2-40B4-BE49-F238E27FC236}">
                <a16:creationId xmlns:a16="http://schemas.microsoft.com/office/drawing/2014/main" id="{8D42C045-C82C-30DE-78EA-3A6FB299F3CC}"/>
              </a:ext>
            </a:extLst>
          </p:cNvPr>
          <p:cNvPicPr preferRelativeResize="0">
            <a:picLocks noGrp="1" noRot="1" noMove="1" noResize="1" noEditPoints="1" noAdjustHandles="1" noChangeArrowheads="1" noChangeShapeType="1" noCrop="1"/>
          </p:cNvPicPr>
          <p:nvPr/>
        </p:nvPicPr>
        <p:blipFill rotWithShape="1">
          <a:blip r:embed="rId3">
            <a:alphaModFix/>
          </a:blip>
          <a:srcRect/>
          <a:stretch/>
        </p:blipFill>
        <p:spPr>
          <a:xfrm>
            <a:off x="0" y="0"/>
            <a:ext cx="3187699" cy="2628899"/>
          </a:xfrm>
          <a:prstGeom prst="rect">
            <a:avLst/>
          </a:prstGeom>
          <a:noFill/>
          <a:ln>
            <a:noFill/>
          </a:ln>
        </p:spPr>
      </p:pic>
      <p:pic>
        <p:nvPicPr>
          <p:cNvPr id="103" name="Google Shape;103;p14">
            <a:extLst>
              <a:ext uri="{FF2B5EF4-FFF2-40B4-BE49-F238E27FC236}">
                <a16:creationId xmlns:a16="http://schemas.microsoft.com/office/drawing/2014/main" id="{278FE0DE-16E3-9E8A-0EE8-465C7CDED44B}"/>
              </a:ext>
            </a:extLst>
          </p:cNvPr>
          <p:cNvPicPr preferRelativeResize="0">
            <a:picLocks noGrp="1" noRot="1" noMove="1" noResize="1" noEditPoints="1" noAdjustHandles="1" noChangeArrowheads="1" noChangeShapeType="1" noCrop="1"/>
          </p:cNvPicPr>
          <p:nvPr/>
        </p:nvPicPr>
        <p:blipFill rotWithShape="1">
          <a:blip r:embed="rId4">
            <a:alphaModFix/>
          </a:blip>
          <a:srcRect/>
          <a:stretch/>
        </p:blipFill>
        <p:spPr>
          <a:xfrm>
            <a:off x="8075624" y="3444717"/>
            <a:ext cx="4116376" cy="3437851"/>
          </a:xfrm>
          <a:prstGeom prst="rect">
            <a:avLst/>
          </a:prstGeom>
          <a:noFill/>
          <a:ln>
            <a:noFill/>
          </a:ln>
        </p:spPr>
      </p:pic>
      <p:sp>
        <p:nvSpPr>
          <p:cNvPr id="104" name="Google Shape;104;p14">
            <a:extLst>
              <a:ext uri="{FF2B5EF4-FFF2-40B4-BE49-F238E27FC236}">
                <a16:creationId xmlns:a16="http://schemas.microsoft.com/office/drawing/2014/main" id="{C799CE82-C331-FE5B-0689-792F3D74F5B4}"/>
              </a:ext>
            </a:extLst>
          </p:cNvPr>
          <p:cNvSpPr txBox="1">
            <a:spLocks noGrp="1"/>
          </p:cNvSpPr>
          <p:nvPr>
            <p:ph type="title"/>
          </p:nvPr>
        </p:nvSpPr>
        <p:spPr>
          <a:xfrm>
            <a:off x="620603" y="47506"/>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82752"/>
              </a:buClr>
              <a:buSzPts val="5400"/>
              <a:buFont typeface="Arial"/>
              <a:buNone/>
            </a:pPr>
            <a:r>
              <a:rPr lang="en-US" b="1">
                <a:solidFill>
                  <a:srgbClr val="182752"/>
                </a:solidFill>
                <a:latin typeface="Arial"/>
                <a:cs typeface="Arial"/>
                <a:sym typeface="Arial"/>
              </a:rPr>
              <a:t>T</a:t>
            </a:r>
            <a:r>
              <a:rPr lang="pl-PL" sz="4000" b="1" err="1">
                <a:solidFill>
                  <a:srgbClr val="182752"/>
                </a:solidFill>
                <a:latin typeface="Arial"/>
                <a:cs typeface="Arial"/>
                <a:sym typeface="Arial"/>
              </a:rPr>
              <a:t>esting</a:t>
            </a:r>
            <a:r>
              <a:rPr lang="pl-PL" b="1">
                <a:solidFill>
                  <a:srgbClr val="182752"/>
                </a:solidFill>
                <a:latin typeface="Arial"/>
                <a:cs typeface="Arial"/>
                <a:sym typeface="Arial"/>
              </a:rPr>
              <a:t> </a:t>
            </a:r>
            <a:r>
              <a:rPr lang="pl-PL" b="1" err="1">
                <a:solidFill>
                  <a:srgbClr val="182752"/>
                </a:solidFill>
                <a:latin typeface="Arial"/>
                <a:cs typeface="Arial"/>
                <a:sym typeface="Arial"/>
              </a:rPr>
              <a:t>Procedures</a:t>
            </a:r>
            <a:endParaRPr lang="pl-PL" sz="3600"/>
          </a:p>
        </p:txBody>
      </p:sp>
      <p:pic>
        <p:nvPicPr>
          <p:cNvPr id="106" name="Google Shape;106;p14">
            <a:extLst>
              <a:ext uri="{FF2B5EF4-FFF2-40B4-BE49-F238E27FC236}">
                <a16:creationId xmlns:a16="http://schemas.microsoft.com/office/drawing/2014/main" id="{37158155-0FD1-907E-ABEC-6B30D63DCC35}"/>
              </a:ext>
            </a:extLst>
          </p:cNvPr>
          <p:cNvPicPr preferRelativeResize="0"/>
          <p:nvPr/>
        </p:nvPicPr>
        <p:blipFill rotWithShape="1">
          <a:blip r:embed="rId5">
            <a:alphaModFix/>
          </a:blip>
          <a:srcRect/>
          <a:stretch/>
        </p:blipFill>
        <p:spPr>
          <a:xfrm>
            <a:off x="10851227" y="6164887"/>
            <a:ext cx="1104819" cy="448700"/>
          </a:xfrm>
          <a:prstGeom prst="rect">
            <a:avLst/>
          </a:prstGeom>
          <a:noFill/>
          <a:ln>
            <a:noFill/>
          </a:ln>
        </p:spPr>
      </p:pic>
      <p:sp>
        <p:nvSpPr>
          <p:cNvPr id="107" name="Google Shape;107;p14">
            <a:extLst>
              <a:ext uri="{FF2B5EF4-FFF2-40B4-BE49-F238E27FC236}">
                <a16:creationId xmlns:a16="http://schemas.microsoft.com/office/drawing/2014/main" id="{5BED693A-2098-F097-A6F0-80BD38D6D0E2}"/>
              </a:ext>
            </a:extLst>
          </p:cNvPr>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
        <p:nvSpPr>
          <p:cNvPr id="108" name="Google Shape;108;p14">
            <a:extLst>
              <a:ext uri="{FF2B5EF4-FFF2-40B4-BE49-F238E27FC236}">
                <a16:creationId xmlns:a16="http://schemas.microsoft.com/office/drawing/2014/main" id="{42818207-5141-4383-9528-8A2FC3AB743F}"/>
              </a:ext>
            </a:extLst>
          </p:cNvPr>
          <p:cNvSpPr txBox="1"/>
          <p:nvPr/>
        </p:nvSpPr>
        <p:spPr>
          <a:xfrm>
            <a:off x="10306800" y="0"/>
            <a:ext cx="1885200" cy="66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0066B3"/>
                </a:solidFill>
                <a:latin typeface="Calibri"/>
                <a:ea typeface="Calibri"/>
                <a:cs typeface="Calibri"/>
                <a:sym typeface="Calibri"/>
              </a:rPr>
              <a:t>17</a:t>
            </a:r>
            <a:endParaRPr>
              <a:solidFill>
                <a:srgbClr val="0066B3"/>
              </a:solidFill>
              <a:latin typeface="Calibri"/>
              <a:ea typeface="Calibri"/>
              <a:cs typeface="Calibri"/>
              <a:sym typeface="Calibri"/>
            </a:endParaRPr>
          </a:p>
          <a:p>
            <a:pPr marL="0" lvl="0" indent="0" algn="ctr" rtl="0">
              <a:spcBef>
                <a:spcPts val="0"/>
              </a:spcBef>
              <a:spcAft>
                <a:spcPts val="0"/>
              </a:spcAft>
              <a:buNone/>
            </a:pPr>
            <a:r>
              <a:rPr lang="pl-PL">
                <a:solidFill>
                  <a:srgbClr val="0066B3"/>
                </a:solidFill>
                <a:latin typeface="Calibri"/>
                <a:ea typeface="Calibri"/>
                <a:cs typeface="Calibri"/>
                <a:sym typeface="Calibri"/>
              </a:rPr>
              <a:t>Maciej</a:t>
            </a:r>
            <a:endParaRPr>
              <a:solidFill>
                <a:srgbClr val="0066B3"/>
              </a:solidFill>
              <a:latin typeface="Calibri"/>
              <a:ea typeface="Calibri"/>
              <a:cs typeface="Calibri"/>
              <a:sym typeface="Calibri"/>
            </a:endParaRPr>
          </a:p>
        </p:txBody>
      </p:sp>
      <p:sp>
        <p:nvSpPr>
          <p:cNvPr id="4" name="TextBox 3">
            <a:extLst>
              <a:ext uri="{FF2B5EF4-FFF2-40B4-BE49-F238E27FC236}">
                <a16:creationId xmlns:a16="http://schemas.microsoft.com/office/drawing/2014/main" id="{38579308-ADD0-B2B6-23A9-191F6677155D}"/>
              </a:ext>
            </a:extLst>
          </p:cNvPr>
          <p:cNvSpPr txBox="1"/>
          <p:nvPr/>
        </p:nvSpPr>
        <p:spPr>
          <a:xfrm>
            <a:off x="1301852" y="1470748"/>
            <a:ext cx="1116396" cy="369332"/>
          </a:xfrm>
          <a:prstGeom prst="rect">
            <a:avLst/>
          </a:prstGeom>
          <a:noFill/>
        </p:spPr>
        <p:txBody>
          <a:bodyPr wrap="none" rtlCol="0">
            <a:spAutoFit/>
          </a:bodyPr>
          <a:lstStyle/>
          <a:p>
            <a:r>
              <a:rPr lang="pl-PL"/>
              <a:t>Fluid Inlet</a:t>
            </a:r>
            <a:endParaRPr lang="en-US"/>
          </a:p>
        </p:txBody>
      </p:sp>
      <p:sp>
        <p:nvSpPr>
          <p:cNvPr id="5" name="TextBox 4">
            <a:extLst>
              <a:ext uri="{FF2B5EF4-FFF2-40B4-BE49-F238E27FC236}">
                <a16:creationId xmlns:a16="http://schemas.microsoft.com/office/drawing/2014/main" id="{120196F4-C267-5D6E-BAAB-CDED5827659F}"/>
              </a:ext>
            </a:extLst>
          </p:cNvPr>
          <p:cNvSpPr txBox="1"/>
          <p:nvPr/>
        </p:nvSpPr>
        <p:spPr>
          <a:xfrm>
            <a:off x="4660490" y="3819147"/>
            <a:ext cx="1099981" cy="307777"/>
          </a:xfrm>
          <a:prstGeom prst="rect">
            <a:avLst/>
          </a:prstGeom>
          <a:noFill/>
        </p:spPr>
        <p:txBody>
          <a:bodyPr wrap="none" rtlCol="0">
            <a:spAutoFit/>
          </a:bodyPr>
          <a:lstStyle/>
          <a:p>
            <a:r>
              <a:rPr lang="pl-PL"/>
              <a:t>Fluid </a:t>
            </a:r>
            <a:r>
              <a:rPr lang="pl-PL" err="1"/>
              <a:t>Outlet</a:t>
            </a:r>
            <a:endParaRPr lang="en-US"/>
          </a:p>
        </p:txBody>
      </p:sp>
      <p:pic>
        <p:nvPicPr>
          <p:cNvPr id="7" name="Picture 6">
            <a:extLst>
              <a:ext uri="{FF2B5EF4-FFF2-40B4-BE49-F238E27FC236}">
                <a16:creationId xmlns:a16="http://schemas.microsoft.com/office/drawing/2014/main" id="{828EE2A3-6CFA-3022-37F6-025B5BF10F9C}"/>
              </a:ext>
            </a:extLst>
          </p:cNvPr>
          <p:cNvPicPr>
            <a:picLocks noChangeAspect="1"/>
          </p:cNvPicPr>
          <p:nvPr/>
        </p:nvPicPr>
        <p:blipFill>
          <a:blip r:embed="rId6"/>
          <a:stretch>
            <a:fillRect/>
          </a:stretch>
        </p:blipFill>
        <p:spPr>
          <a:xfrm>
            <a:off x="1301852" y="1727168"/>
            <a:ext cx="4212225" cy="2132676"/>
          </a:xfrm>
          <a:prstGeom prst="rect">
            <a:avLst/>
          </a:prstGeom>
        </p:spPr>
      </p:pic>
      <p:cxnSp>
        <p:nvCxnSpPr>
          <p:cNvPr id="9" name="Straight Arrow Connector 8">
            <a:extLst>
              <a:ext uri="{FF2B5EF4-FFF2-40B4-BE49-F238E27FC236}">
                <a16:creationId xmlns:a16="http://schemas.microsoft.com/office/drawing/2014/main" id="{078518E8-DDF1-9F94-E2F2-502A97F6E0CF}"/>
              </a:ext>
            </a:extLst>
          </p:cNvPr>
          <p:cNvCxnSpPr/>
          <p:nvPr/>
        </p:nvCxnSpPr>
        <p:spPr>
          <a:xfrm>
            <a:off x="4149213" y="3598606"/>
            <a:ext cx="69809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CFEE8E84-5881-A8B2-E0EE-58DE66D681A5}"/>
              </a:ext>
            </a:extLst>
          </p:cNvPr>
          <p:cNvCxnSpPr/>
          <p:nvPr/>
        </p:nvCxnSpPr>
        <p:spPr>
          <a:xfrm flipH="1">
            <a:off x="2045110" y="1956971"/>
            <a:ext cx="63909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 name="TextBox 13">
            <a:extLst>
              <a:ext uri="{FF2B5EF4-FFF2-40B4-BE49-F238E27FC236}">
                <a16:creationId xmlns:a16="http://schemas.microsoft.com/office/drawing/2014/main" id="{ADD4DAC8-3749-F6C0-DD58-23766BB31FC2}"/>
              </a:ext>
            </a:extLst>
          </p:cNvPr>
          <p:cNvSpPr txBox="1"/>
          <p:nvPr/>
        </p:nvSpPr>
        <p:spPr>
          <a:xfrm>
            <a:off x="2654026" y="1787284"/>
            <a:ext cx="2193277" cy="307777"/>
          </a:xfrm>
          <a:prstGeom prst="rect">
            <a:avLst/>
          </a:prstGeom>
          <a:noFill/>
        </p:spPr>
        <p:txBody>
          <a:bodyPr wrap="square" rtlCol="0">
            <a:spAutoFit/>
          </a:bodyPr>
          <a:lstStyle/>
          <a:p>
            <a:r>
              <a:rPr lang="pl-PL"/>
              <a:t>K-Type Thermocouple #1</a:t>
            </a:r>
            <a:endParaRPr lang="en-US"/>
          </a:p>
        </p:txBody>
      </p:sp>
      <p:sp>
        <p:nvSpPr>
          <p:cNvPr id="17" name="TextBox 16">
            <a:extLst>
              <a:ext uri="{FF2B5EF4-FFF2-40B4-BE49-F238E27FC236}">
                <a16:creationId xmlns:a16="http://schemas.microsoft.com/office/drawing/2014/main" id="{ECE6EF90-3D45-F904-1A3F-F77A5FCEDD63}"/>
              </a:ext>
            </a:extLst>
          </p:cNvPr>
          <p:cNvSpPr txBox="1"/>
          <p:nvPr/>
        </p:nvSpPr>
        <p:spPr>
          <a:xfrm>
            <a:off x="1955935" y="3444717"/>
            <a:ext cx="2193278" cy="307777"/>
          </a:xfrm>
          <a:prstGeom prst="rect">
            <a:avLst/>
          </a:prstGeom>
          <a:noFill/>
        </p:spPr>
        <p:txBody>
          <a:bodyPr wrap="square">
            <a:spAutoFit/>
          </a:bodyPr>
          <a:lstStyle/>
          <a:p>
            <a:r>
              <a:rPr lang="pl-PL"/>
              <a:t>K-</a:t>
            </a:r>
            <a:r>
              <a:rPr lang="pl-PL" err="1"/>
              <a:t>Type</a:t>
            </a:r>
            <a:r>
              <a:rPr lang="pl-PL"/>
              <a:t> </a:t>
            </a:r>
            <a:r>
              <a:rPr lang="pl-PL" err="1"/>
              <a:t>Thermocouple</a:t>
            </a:r>
            <a:r>
              <a:rPr lang="pl-PL"/>
              <a:t> #2</a:t>
            </a:r>
            <a:endParaRPr lang="en-US"/>
          </a:p>
        </p:txBody>
      </p:sp>
      <p:cxnSp>
        <p:nvCxnSpPr>
          <p:cNvPr id="22" name="Connector: Elbow 21">
            <a:extLst>
              <a:ext uri="{FF2B5EF4-FFF2-40B4-BE49-F238E27FC236}">
                <a16:creationId xmlns:a16="http://schemas.microsoft.com/office/drawing/2014/main" id="{CE5889CF-CB73-46B9-37D8-D838E3BA1145}"/>
              </a:ext>
            </a:extLst>
          </p:cNvPr>
          <p:cNvCxnSpPr/>
          <p:nvPr/>
        </p:nvCxnSpPr>
        <p:spPr>
          <a:xfrm flipV="1">
            <a:off x="759542" y="2357294"/>
            <a:ext cx="463652" cy="344129"/>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
        <p:nvSpPr>
          <p:cNvPr id="23" name="TextBox 22">
            <a:extLst>
              <a:ext uri="{FF2B5EF4-FFF2-40B4-BE49-F238E27FC236}">
                <a16:creationId xmlns:a16="http://schemas.microsoft.com/office/drawing/2014/main" id="{E26CDAA4-C2C9-89E3-34DE-80F541E899C6}"/>
              </a:ext>
            </a:extLst>
          </p:cNvPr>
          <p:cNvSpPr txBox="1"/>
          <p:nvPr/>
        </p:nvSpPr>
        <p:spPr>
          <a:xfrm>
            <a:off x="175728" y="2557509"/>
            <a:ext cx="583814" cy="307777"/>
          </a:xfrm>
          <a:prstGeom prst="rect">
            <a:avLst/>
          </a:prstGeom>
          <a:noFill/>
        </p:spPr>
        <p:txBody>
          <a:bodyPr wrap="none" rtlCol="0">
            <a:spAutoFit/>
          </a:bodyPr>
          <a:lstStyle/>
          <a:p>
            <a:r>
              <a:rPr lang="pl-PL"/>
              <a:t>PCM</a:t>
            </a:r>
            <a:endParaRPr lang="en-US"/>
          </a:p>
        </p:txBody>
      </p:sp>
      <p:graphicFrame>
        <p:nvGraphicFramePr>
          <p:cNvPr id="24" name="Table 23">
            <a:extLst>
              <a:ext uri="{FF2B5EF4-FFF2-40B4-BE49-F238E27FC236}">
                <a16:creationId xmlns:a16="http://schemas.microsoft.com/office/drawing/2014/main" id="{6A9FA433-2BBD-E5DA-94A2-E9C255059B0F}"/>
              </a:ext>
            </a:extLst>
          </p:cNvPr>
          <p:cNvGraphicFramePr>
            <a:graphicFrameLocks noGrp="1"/>
          </p:cNvGraphicFramePr>
          <p:nvPr>
            <p:extLst>
              <p:ext uri="{D42A27DB-BD31-4B8C-83A1-F6EECF244321}">
                <p14:modId xmlns:p14="http://schemas.microsoft.com/office/powerpoint/2010/main" val="3259858912"/>
              </p:ext>
            </p:extLst>
          </p:nvPr>
        </p:nvGraphicFramePr>
        <p:xfrm>
          <a:off x="759542" y="4397589"/>
          <a:ext cx="5118861" cy="1899920"/>
        </p:xfrm>
        <a:graphic>
          <a:graphicData uri="http://schemas.openxmlformats.org/drawingml/2006/table">
            <a:tbl>
              <a:tblPr firstRow="1" bandRow="1">
                <a:tableStyleId>{D098B279-9399-4990-B982-9A8E74B6EE54}</a:tableStyleId>
              </a:tblPr>
              <a:tblGrid>
                <a:gridCol w="1148080">
                  <a:extLst>
                    <a:ext uri="{9D8B030D-6E8A-4147-A177-3AD203B41FA5}">
                      <a16:colId xmlns:a16="http://schemas.microsoft.com/office/drawing/2014/main" val="1333524077"/>
                    </a:ext>
                  </a:extLst>
                </a:gridCol>
                <a:gridCol w="3970781">
                  <a:extLst>
                    <a:ext uri="{9D8B030D-6E8A-4147-A177-3AD203B41FA5}">
                      <a16:colId xmlns:a16="http://schemas.microsoft.com/office/drawing/2014/main" val="211190280"/>
                    </a:ext>
                  </a:extLst>
                </a:gridCol>
              </a:tblGrid>
              <a:tr h="370840">
                <a:tc>
                  <a:txBody>
                    <a:bodyPr/>
                    <a:lstStyle/>
                    <a:p>
                      <a:r>
                        <a:rPr lang="pl-PL" b="1" err="1"/>
                        <a:t>Equipment</a:t>
                      </a:r>
                      <a:endParaRPr lang="en-US" b="1"/>
                    </a:p>
                  </a:txBody>
                  <a:tcP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l">
                        <a:buFont typeface="Arial" panose="020B0604020202020204" pitchFamily="34" charset="0"/>
                        <a:buChar char="•"/>
                      </a:pPr>
                      <a:r>
                        <a:rPr lang="pl-PL"/>
                        <a:t>K-Type Thermocouple </a:t>
                      </a:r>
                    </a:p>
                    <a:p>
                      <a:pPr marL="285750" indent="-285750" algn="l">
                        <a:buFont typeface="Arial" panose="020B0604020202020204" pitchFamily="34" charset="0"/>
                        <a:buChar char="•"/>
                      </a:pPr>
                      <a:r>
                        <a:rPr lang="pl-PL"/>
                        <a:t>Cooling Fluid</a:t>
                      </a:r>
                    </a:p>
                    <a:p>
                      <a:pPr marL="285750" indent="-285750" algn="l">
                        <a:buFont typeface="Arial" panose="020B0604020202020204" pitchFamily="34" charset="0"/>
                        <a:buChar char="•"/>
                      </a:pPr>
                      <a:r>
                        <a:rPr lang="pl-PL"/>
                        <a:t>Phase Change Material</a:t>
                      </a:r>
                    </a:p>
                    <a:p>
                      <a:pPr marL="285750" indent="-285750" algn="l">
                        <a:buFont typeface="Arial" panose="020B0604020202020204" pitchFamily="34" charset="0"/>
                        <a:buChar char="•"/>
                      </a:pPr>
                      <a:r>
                        <a:rPr lang="pl-PL"/>
                        <a:t>Control Volume Tube/Tank for Cooling Fluid</a:t>
                      </a:r>
                    </a:p>
                    <a:p>
                      <a:pPr marL="285750" indent="-285750" algn="l">
                        <a:buFont typeface="Arial" panose="020B0604020202020204" pitchFamily="34" charset="0"/>
                        <a:buChar char="•"/>
                      </a:pPr>
                      <a:r>
                        <a:rPr lang="pl-PL"/>
                        <a:t>Closed System Tube/Pipe for PCM</a:t>
                      </a:r>
                      <a:endParaRPr lang="en-US"/>
                    </a:p>
                  </a:txBody>
                  <a:tcP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9581658"/>
                  </a:ext>
                </a:extLst>
              </a:tr>
              <a:tr h="370840">
                <a:tc>
                  <a:txBody>
                    <a:bodyPr/>
                    <a:lstStyle/>
                    <a:p>
                      <a:r>
                        <a:rPr lang="pl-PL" b="1" err="1"/>
                        <a:t>Resources</a:t>
                      </a:r>
                      <a:endParaRPr lang="en-US" b="1"/>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pl-PL"/>
                        <a:t>Mechanical Measurements Book</a:t>
                      </a:r>
                      <a:endParaRPr lang="en-US"/>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9037117"/>
                  </a:ext>
                </a:extLst>
              </a:tr>
              <a:tr h="370840">
                <a:tc>
                  <a:txBody>
                    <a:bodyPr/>
                    <a:lstStyle/>
                    <a:p>
                      <a:r>
                        <a:rPr lang="pl-PL" b="1"/>
                        <a:t>Space</a:t>
                      </a:r>
                      <a:endParaRPr lang="en-US" b="1"/>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pl-PL"/>
                        <a:t>Thermal Fluids Lab</a:t>
                      </a:r>
                      <a:endParaRPr lang="en-US"/>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818538951"/>
                  </a:ext>
                </a:extLst>
              </a:tr>
            </a:tbl>
          </a:graphicData>
        </a:graphic>
      </p:graphicFrame>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D25C88D-4385-BC11-ACA8-4276C851134D}"/>
                  </a:ext>
                </a:extLst>
              </p:cNvPr>
              <p:cNvSpPr txBox="1"/>
              <p:nvPr/>
            </p:nvSpPr>
            <p:spPr>
              <a:xfrm>
                <a:off x="7006769" y="4383672"/>
                <a:ext cx="3127043"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𝑄</m:t>
                      </m:r>
                      <m:r>
                        <a:rPr lang="en-US" sz="2400" b="0" i="1" smtClean="0">
                          <a:latin typeface="Cambria Math" panose="02040503050406030204" pitchFamily="18" charset="0"/>
                        </a:rPr>
                        <m:t>=</m:t>
                      </m:r>
                      <m:r>
                        <a:rPr lang="en-US" sz="2400" b="0" i="1" smtClean="0">
                          <a:latin typeface="Cambria Math" panose="02040503050406030204" pitchFamily="18" charset="0"/>
                        </a:rPr>
                        <m:t>𝑚𝑐</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𝑇</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𝑚𝐹</m:t>
                      </m:r>
                    </m:oMath>
                  </m:oMathPara>
                </a14:m>
                <a:endParaRPr lang="en-US" sz="2400"/>
              </a:p>
            </p:txBody>
          </p:sp>
        </mc:Choice>
        <mc:Fallback xmlns="">
          <p:sp>
            <p:nvSpPr>
              <p:cNvPr id="3" name="TextBox 2">
                <a:extLst>
                  <a:ext uri="{FF2B5EF4-FFF2-40B4-BE49-F238E27FC236}">
                    <a16:creationId xmlns:a16="http://schemas.microsoft.com/office/drawing/2014/main" id="{3D25C88D-4385-BC11-ACA8-4276C851134D}"/>
                  </a:ext>
                </a:extLst>
              </p:cNvPr>
              <p:cNvSpPr txBox="1">
                <a:spLocks noRot="1" noChangeAspect="1" noMove="1" noResize="1" noEditPoints="1" noAdjustHandles="1" noChangeArrowheads="1" noChangeShapeType="1" noTextEdit="1"/>
              </p:cNvSpPr>
              <p:nvPr/>
            </p:nvSpPr>
            <p:spPr>
              <a:xfrm>
                <a:off x="7006769" y="4383672"/>
                <a:ext cx="3127043" cy="369332"/>
              </a:xfrm>
              <a:prstGeom prst="rect">
                <a:avLst/>
              </a:prstGeom>
              <a:blipFill>
                <a:blip r:embed="rId7"/>
                <a:stretch>
                  <a:fillRect b="-31148"/>
                </a:stretch>
              </a:blipFill>
            </p:spPr>
            <p:txBody>
              <a:bodyPr/>
              <a:lstStyle/>
              <a:p>
                <a:r>
                  <a:rPr lang="en-US">
                    <a:noFill/>
                  </a:rPr>
                  <a:t> </a:t>
                </a:r>
              </a:p>
            </p:txBody>
          </p:sp>
        </mc:Fallback>
      </mc:AlternateContent>
      <p:pic>
        <p:nvPicPr>
          <p:cNvPr id="1026" name="Picture 2">
            <a:extLst>
              <a:ext uri="{FF2B5EF4-FFF2-40B4-BE49-F238E27FC236}">
                <a16:creationId xmlns:a16="http://schemas.microsoft.com/office/drawing/2014/main" id="{5D56F1D0-EF2C-8020-585E-21C13EDF8D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41580" y="4826981"/>
            <a:ext cx="1943100" cy="4476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E58B637-7E0D-72DF-7A76-822E0FD4B119}"/>
                  </a:ext>
                </a:extLst>
              </p:cNvPr>
              <p:cNvSpPr txBox="1"/>
              <p:nvPr/>
            </p:nvSpPr>
            <p:spPr>
              <a:xfrm>
                <a:off x="7341580" y="5321709"/>
                <a:ext cx="2196739"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pl-PL" sz="2400" b="0" i="1" smtClean="0">
                          <a:latin typeface="Cambria Math" panose="02040503050406030204" pitchFamily="18" charset="0"/>
                          <a:ea typeface="Cambria Math" panose="02040503050406030204" pitchFamily="18" charset="0"/>
                        </a:rPr>
                        <m:t>h</m:t>
                      </m:r>
                      <m:r>
                        <a:rPr lang="en-US" sz="2400" i="1" smtClean="0">
                          <a:latin typeface="Cambria Math" panose="02040503050406030204" pitchFamily="18" charset="0"/>
                        </a:rPr>
                        <m:t>=</m:t>
                      </m:r>
                      <m:r>
                        <a:rPr lang="en-US" sz="2400" i="1" smtClean="0">
                          <a:latin typeface="Cambria Math" panose="02040503050406030204" pitchFamily="18" charset="0"/>
                          <a:ea typeface="Cambria Math" panose="02040503050406030204" pitchFamily="18" charset="0"/>
                        </a:rPr>
                        <m:t>∆</m:t>
                      </m:r>
                      <m:r>
                        <a:rPr lang="pl-PL" sz="2400" b="0" i="1" smtClean="0">
                          <a:latin typeface="Cambria Math" panose="02040503050406030204" pitchFamily="18" charset="0"/>
                          <a:ea typeface="Cambria Math" panose="02040503050406030204" pitchFamily="18" charset="0"/>
                        </a:rPr>
                        <m:t>𝑈</m:t>
                      </m:r>
                      <m:r>
                        <a:rPr lang="pl-PL" sz="2400" b="0" i="1" smtClean="0">
                          <a:latin typeface="Cambria Math" panose="02040503050406030204" pitchFamily="18" charset="0"/>
                          <a:ea typeface="Cambria Math" panose="02040503050406030204" pitchFamily="18" charset="0"/>
                        </a:rPr>
                        <m:t>+</m:t>
                      </m:r>
                      <m:r>
                        <a:rPr lang="pl-PL" sz="2400" b="0" i="1" smtClean="0">
                          <a:latin typeface="Cambria Math" panose="02040503050406030204" pitchFamily="18" charset="0"/>
                          <a:ea typeface="Cambria Math" panose="02040503050406030204" pitchFamily="18" charset="0"/>
                        </a:rPr>
                        <m:t>𝑃𝑉</m:t>
                      </m:r>
                    </m:oMath>
                  </m:oMathPara>
                </a14:m>
                <a:endParaRPr lang="en-US" sz="2400"/>
              </a:p>
            </p:txBody>
          </p:sp>
        </mc:Choice>
        <mc:Fallback xmlns="">
          <p:sp>
            <p:nvSpPr>
              <p:cNvPr id="2" name="TextBox 1">
                <a:extLst>
                  <a:ext uri="{FF2B5EF4-FFF2-40B4-BE49-F238E27FC236}">
                    <a16:creationId xmlns:a16="http://schemas.microsoft.com/office/drawing/2014/main" id="{4E58B637-7E0D-72DF-7A76-822E0FD4B119}"/>
                  </a:ext>
                </a:extLst>
              </p:cNvPr>
              <p:cNvSpPr txBox="1">
                <a:spLocks noRot="1" noChangeAspect="1" noMove="1" noResize="1" noEditPoints="1" noAdjustHandles="1" noChangeArrowheads="1" noChangeShapeType="1" noTextEdit="1"/>
              </p:cNvSpPr>
              <p:nvPr/>
            </p:nvSpPr>
            <p:spPr>
              <a:xfrm>
                <a:off x="7341580" y="5321709"/>
                <a:ext cx="2196739" cy="369332"/>
              </a:xfrm>
              <a:prstGeom prst="rect">
                <a:avLst/>
              </a:prstGeom>
              <a:blipFill>
                <a:blip r:embed="rId9"/>
                <a:stretch>
                  <a:fillRect b="-9836"/>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8752140C-8B7E-697F-4AC9-C8F2D2C4341B}"/>
              </a:ext>
            </a:extLst>
          </p:cNvPr>
          <p:cNvSpPr txBox="1"/>
          <p:nvPr/>
        </p:nvSpPr>
        <p:spPr>
          <a:xfrm>
            <a:off x="7530866" y="1637275"/>
            <a:ext cx="2273379" cy="461665"/>
          </a:xfrm>
          <a:prstGeom prst="rect">
            <a:avLst/>
          </a:prstGeom>
          <a:noFill/>
        </p:spPr>
        <p:txBody>
          <a:bodyPr wrap="none" rtlCol="0">
            <a:spAutoFit/>
          </a:bodyPr>
          <a:lstStyle/>
          <a:p>
            <a:r>
              <a:rPr lang="pl-PL" sz="2400" b="1" err="1"/>
              <a:t>Measurments</a:t>
            </a:r>
            <a:r>
              <a:rPr lang="pl-PL" sz="2400" b="1"/>
              <a:t>:</a:t>
            </a:r>
            <a:endParaRPr lang="en-US" b="1"/>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726828C-C785-0B34-A68E-340FE2E7EB31}"/>
                  </a:ext>
                </a:extLst>
              </p:cNvPr>
              <p:cNvSpPr txBox="1"/>
              <p:nvPr/>
            </p:nvSpPr>
            <p:spPr>
              <a:xfrm>
                <a:off x="6483885" y="2067693"/>
                <a:ext cx="436734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sz="2400" b="0" i="1" smtClean="0">
                          <a:latin typeface="Cambria Math" panose="02040503050406030204" pitchFamily="18" charset="0"/>
                          <a:ea typeface="Cambria Math" panose="02040503050406030204" pitchFamily="18" charset="0"/>
                        </a:rPr>
                        <m:t>𝐶h𝑎𝑛𝑔𝑒</m:t>
                      </m:r>
                      <m:r>
                        <a:rPr lang="pl-PL" sz="2400" b="0" i="1" smtClean="0">
                          <a:latin typeface="Cambria Math" panose="02040503050406030204" pitchFamily="18" charset="0"/>
                          <a:ea typeface="Cambria Math" panose="02040503050406030204" pitchFamily="18" charset="0"/>
                        </a:rPr>
                        <m:t> </m:t>
                      </m:r>
                      <m:r>
                        <a:rPr lang="pl-PL" sz="2400" b="0" i="1" smtClean="0">
                          <a:latin typeface="Cambria Math" panose="02040503050406030204" pitchFamily="18" charset="0"/>
                          <a:ea typeface="Cambria Math" panose="02040503050406030204" pitchFamily="18" charset="0"/>
                        </a:rPr>
                        <m:t>𝑖𝑛</m:t>
                      </m:r>
                      <m:r>
                        <a:rPr lang="pl-PL" sz="2400" b="0" i="1" smtClean="0">
                          <a:latin typeface="Cambria Math" panose="02040503050406030204" pitchFamily="18" charset="0"/>
                          <a:ea typeface="Cambria Math" panose="02040503050406030204" pitchFamily="18" charset="0"/>
                        </a:rPr>
                        <m:t> </m:t>
                      </m:r>
                      <m:r>
                        <a:rPr lang="pl-PL" sz="2400" b="0" i="1" smtClean="0">
                          <a:latin typeface="Cambria Math" panose="02040503050406030204" pitchFamily="18" charset="0"/>
                          <a:ea typeface="Cambria Math" panose="02040503050406030204" pitchFamily="18" charset="0"/>
                        </a:rPr>
                        <m:t>𝑇𝑒𝑚𝑝𝑒𝑟𝑎𝑡𝑢𝑟𝑒</m:t>
                      </m:r>
                      <m:r>
                        <a:rPr lang="pl-PL"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𝑇</m:t>
                      </m:r>
                    </m:oMath>
                  </m:oMathPara>
                </a14:m>
                <a:endParaRPr lang="en-US" sz="2400"/>
              </a:p>
            </p:txBody>
          </p:sp>
        </mc:Choice>
        <mc:Fallback xmlns="">
          <p:sp>
            <p:nvSpPr>
              <p:cNvPr id="10" name="TextBox 9">
                <a:extLst>
                  <a:ext uri="{FF2B5EF4-FFF2-40B4-BE49-F238E27FC236}">
                    <a16:creationId xmlns:a16="http://schemas.microsoft.com/office/drawing/2014/main" id="{2726828C-C785-0B34-A68E-340FE2E7EB31}"/>
                  </a:ext>
                </a:extLst>
              </p:cNvPr>
              <p:cNvSpPr txBox="1">
                <a:spLocks noRot="1" noChangeAspect="1" noMove="1" noResize="1" noEditPoints="1" noAdjustHandles="1" noChangeArrowheads="1" noChangeShapeType="1" noTextEdit="1"/>
              </p:cNvSpPr>
              <p:nvPr/>
            </p:nvSpPr>
            <p:spPr>
              <a:xfrm>
                <a:off x="6483885" y="2067693"/>
                <a:ext cx="4367342" cy="461665"/>
              </a:xfrm>
              <a:prstGeom prst="rect">
                <a:avLst/>
              </a:prstGeom>
              <a:blipFill>
                <a:blip r:embed="rId10"/>
                <a:stretch>
                  <a:fillRect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2DEFDF3-414C-3AF5-4F8F-31B0AEE0F2CB}"/>
                  </a:ext>
                </a:extLst>
              </p:cNvPr>
              <p:cNvSpPr txBox="1"/>
              <p:nvPr/>
            </p:nvSpPr>
            <p:spPr>
              <a:xfrm>
                <a:off x="5619556" y="2605438"/>
                <a:ext cx="609600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sz="2400" b="0" i="1" smtClean="0">
                          <a:latin typeface="Cambria Math" panose="02040503050406030204" pitchFamily="18" charset="0"/>
                          <a:ea typeface="Cambria Math" panose="02040503050406030204" pitchFamily="18" charset="0"/>
                        </a:rPr>
                        <m:t>𝐸𝑛𝑡h𝑎𝑙𝑝𝑦</m:t>
                      </m:r>
                      <m:r>
                        <a:rPr lang="pl-PL" sz="2400" b="0" i="1" smtClean="0">
                          <a:latin typeface="Cambria Math" panose="02040503050406030204" pitchFamily="18" charset="0"/>
                          <a:ea typeface="Cambria Math" panose="02040503050406030204" pitchFamily="18" charset="0"/>
                        </a:rPr>
                        <m:t>:</m:t>
                      </m:r>
                      <m:r>
                        <a:rPr lang="pl-PL" sz="2400" b="0" i="1" smtClean="0">
                          <a:latin typeface="Cambria Math" panose="02040503050406030204" pitchFamily="18" charset="0"/>
                          <a:ea typeface="Cambria Math" panose="02040503050406030204" pitchFamily="18" charset="0"/>
                        </a:rPr>
                        <m:t>h</m:t>
                      </m:r>
                    </m:oMath>
                  </m:oMathPara>
                </a14:m>
                <a:endParaRPr lang="en-US" sz="1400"/>
              </a:p>
            </p:txBody>
          </p:sp>
        </mc:Choice>
        <mc:Fallback xmlns="">
          <p:sp>
            <p:nvSpPr>
              <p:cNvPr id="12" name="TextBox 11">
                <a:extLst>
                  <a:ext uri="{FF2B5EF4-FFF2-40B4-BE49-F238E27FC236}">
                    <a16:creationId xmlns:a16="http://schemas.microsoft.com/office/drawing/2014/main" id="{42DEFDF3-414C-3AF5-4F8F-31B0AEE0F2CB}"/>
                  </a:ext>
                </a:extLst>
              </p:cNvPr>
              <p:cNvSpPr txBox="1">
                <a:spLocks noRot="1" noChangeAspect="1" noMove="1" noResize="1" noEditPoints="1" noAdjustHandles="1" noChangeArrowheads="1" noChangeShapeType="1" noTextEdit="1"/>
              </p:cNvSpPr>
              <p:nvPr/>
            </p:nvSpPr>
            <p:spPr>
              <a:xfrm>
                <a:off x="5619556" y="2605438"/>
                <a:ext cx="6096000" cy="461665"/>
              </a:xfrm>
              <a:prstGeom prst="rect">
                <a:avLst/>
              </a:prstGeom>
              <a:blipFill>
                <a:blip r:embed="rId11"/>
                <a:stretch>
                  <a:fillRect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BB0F7F8-93D1-D47A-C751-9BD1A142148F}"/>
                  </a:ext>
                </a:extLst>
              </p:cNvPr>
              <p:cNvSpPr txBox="1"/>
              <p:nvPr/>
            </p:nvSpPr>
            <p:spPr>
              <a:xfrm>
                <a:off x="5619556" y="3170520"/>
                <a:ext cx="609600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sz="2400" b="0" i="1" smtClean="0">
                          <a:latin typeface="Cambria Math" panose="02040503050406030204" pitchFamily="18" charset="0"/>
                          <a:ea typeface="Cambria Math" panose="02040503050406030204" pitchFamily="18" charset="0"/>
                        </a:rPr>
                        <m:t>𝑉𝑜𝑙𝑢𝑚𝑒𝑡𝑟𝑖𝑐</m:t>
                      </m:r>
                      <m:r>
                        <a:rPr lang="pl-PL" sz="2400" b="0" i="1" smtClean="0">
                          <a:latin typeface="Cambria Math" panose="02040503050406030204" pitchFamily="18" charset="0"/>
                          <a:ea typeface="Cambria Math" panose="02040503050406030204" pitchFamily="18" charset="0"/>
                        </a:rPr>
                        <m:t> </m:t>
                      </m:r>
                      <m:r>
                        <a:rPr lang="pl-PL" sz="2400" b="0" i="1" smtClean="0">
                          <a:latin typeface="Cambria Math" panose="02040503050406030204" pitchFamily="18" charset="0"/>
                          <a:ea typeface="Cambria Math" panose="02040503050406030204" pitchFamily="18" charset="0"/>
                        </a:rPr>
                        <m:t>𝐹𝑙𝑜𝑤</m:t>
                      </m:r>
                      <m:r>
                        <a:rPr lang="pl-PL" sz="2400" b="0" i="1" smtClean="0">
                          <a:latin typeface="Cambria Math" panose="02040503050406030204" pitchFamily="18" charset="0"/>
                          <a:ea typeface="Cambria Math" panose="02040503050406030204" pitchFamily="18" charset="0"/>
                        </a:rPr>
                        <m:t> </m:t>
                      </m:r>
                      <m:r>
                        <a:rPr lang="pl-PL" sz="2400" b="0" i="1" smtClean="0">
                          <a:latin typeface="Cambria Math" panose="02040503050406030204" pitchFamily="18" charset="0"/>
                          <a:ea typeface="Cambria Math" panose="02040503050406030204" pitchFamily="18" charset="0"/>
                        </a:rPr>
                        <m:t>𝑅𝑎𝑡𝑒</m:t>
                      </m:r>
                      <m:r>
                        <a:rPr lang="pl-PL" sz="2400" b="0" i="1" smtClean="0">
                          <a:latin typeface="Cambria Math" panose="02040503050406030204" pitchFamily="18" charset="0"/>
                          <a:ea typeface="Cambria Math" panose="02040503050406030204" pitchFamily="18" charset="0"/>
                        </a:rPr>
                        <m:t>:</m:t>
                      </m:r>
                      <m:r>
                        <a:rPr lang="pl-PL" sz="2400" b="0" i="1" smtClean="0">
                          <a:latin typeface="Cambria Math" panose="02040503050406030204" pitchFamily="18" charset="0"/>
                          <a:ea typeface="Cambria Math" panose="02040503050406030204" pitchFamily="18" charset="0"/>
                        </a:rPr>
                        <m:t>𝑄</m:t>
                      </m:r>
                    </m:oMath>
                  </m:oMathPara>
                </a14:m>
                <a:endParaRPr lang="en-US" sz="1000"/>
              </a:p>
            </p:txBody>
          </p:sp>
        </mc:Choice>
        <mc:Fallback xmlns="">
          <p:sp>
            <p:nvSpPr>
              <p:cNvPr id="16" name="TextBox 15">
                <a:extLst>
                  <a:ext uri="{FF2B5EF4-FFF2-40B4-BE49-F238E27FC236}">
                    <a16:creationId xmlns:a16="http://schemas.microsoft.com/office/drawing/2014/main" id="{EBB0F7F8-93D1-D47A-C751-9BD1A142148F}"/>
                  </a:ext>
                </a:extLst>
              </p:cNvPr>
              <p:cNvSpPr txBox="1">
                <a:spLocks noRot="1" noChangeAspect="1" noMove="1" noResize="1" noEditPoints="1" noAdjustHandles="1" noChangeArrowheads="1" noChangeShapeType="1" noTextEdit="1"/>
              </p:cNvSpPr>
              <p:nvPr/>
            </p:nvSpPr>
            <p:spPr>
              <a:xfrm>
                <a:off x="5619556" y="3170520"/>
                <a:ext cx="6096000" cy="461665"/>
              </a:xfrm>
              <a:prstGeom prst="rect">
                <a:avLst/>
              </a:prstGeom>
              <a:blipFill>
                <a:blip r:embed="rId12"/>
                <a:stretch>
                  <a:fillRect b="-15789"/>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0517A248-FBFB-E8A9-87AC-0F2FF7EB39EF}"/>
              </a:ext>
            </a:extLst>
          </p:cNvPr>
          <p:cNvSpPr txBox="1"/>
          <p:nvPr/>
        </p:nvSpPr>
        <p:spPr>
          <a:xfrm>
            <a:off x="7530866" y="3859844"/>
            <a:ext cx="6135328" cy="461665"/>
          </a:xfrm>
          <a:prstGeom prst="rect">
            <a:avLst/>
          </a:prstGeom>
          <a:noFill/>
        </p:spPr>
        <p:txBody>
          <a:bodyPr wrap="square">
            <a:spAutoFit/>
          </a:bodyPr>
          <a:lstStyle/>
          <a:p>
            <a:r>
              <a:rPr lang="pl-PL" sz="2400" b="1"/>
              <a:t>Calculations:</a:t>
            </a:r>
            <a:endParaRPr lang="en-US" sz="2400"/>
          </a:p>
        </p:txBody>
      </p:sp>
    </p:spTree>
    <p:extLst>
      <p:ext uri="{BB962C8B-B14F-4D97-AF65-F5344CB8AC3E}">
        <p14:creationId xmlns:p14="http://schemas.microsoft.com/office/powerpoint/2010/main" val="2609627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3B964CEE-5A36-5521-94D9-59980D3DE9E6}"/>
            </a:ext>
          </a:extLst>
        </p:cNvPr>
        <p:cNvGrpSpPr/>
        <p:nvPr/>
      </p:nvGrpSpPr>
      <p:grpSpPr>
        <a:xfrm>
          <a:off x="0" y="0"/>
          <a:ext cx="0" cy="0"/>
          <a:chOff x="0" y="0"/>
          <a:chExt cx="0" cy="0"/>
        </a:xfrm>
      </p:grpSpPr>
      <p:pic>
        <p:nvPicPr>
          <p:cNvPr id="102" name="Google Shape;102;p14">
            <a:extLst>
              <a:ext uri="{FF2B5EF4-FFF2-40B4-BE49-F238E27FC236}">
                <a16:creationId xmlns:a16="http://schemas.microsoft.com/office/drawing/2014/main" id="{F8DE1B1A-FFD1-436D-8647-58A27C384539}"/>
              </a:ext>
            </a:extLst>
          </p:cNvPr>
          <p:cNvPicPr preferRelativeResize="0"/>
          <p:nvPr/>
        </p:nvPicPr>
        <p:blipFill rotWithShape="1">
          <a:blip r:embed="rId3">
            <a:alphaModFix/>
          </a:blip>
          <a:srcRect/>
          <a:stretch/>
        </p:blipFill>
        <p:spPr>
          <a:xfrm>
            <a:off x="0" y="0"/>
            <a:ext cx="3187699" cy="2628899"/>
          </a:xfrm>
          <a:prstGeom prst="rect">
            <a:avLst/>
          </a:prstGeom>
          <a:noFill/>
          <a:ln>
            <a:noFill/>
          </a:ln>
        </p:spPr>
      </p:pic>
      <p:pic>
        <p:nvPicPr>
          <p:cNvPr id="103" name="Google Shape;103;p14">
            <a:extLst>
              <a:ext uri="{FF2B5EF4-FFF2-40B4-BE49-F238E27FC236}">
                <a16:creationId xmlns:a16="http://schemas.microsoft.com/office/drawing/2014/main" id="{B08D65AF-A515-6925-88F0-692C7764FAA5}"/>
              </a:ext>
            </a:extLst>
          </p:cNvPr>
          <p:cNvPicPr preferRelativeResize="0"/>
          <p:nvPr/>
        </p:nvPicPr>
        <p:blipFill rotWithShape="1">
          <a:blip r:embed="rId4">
            <a:alphaModFix/>
          </a:blip>
          <a:srcRect/>
          <a:stretch/>
        </p:blipFill>
        <p:spPr>
          <a:xfrm>
            <a:off x="8086849" y="3435099"/>
            <a:ext cx="4116376" cy="3437851"/>
          </a:xfrm>
          <a:prstGeom prst="rect">
            <a:avLst/>
          </a:prstGeom>
          <a:noFill/>
          <a:ln>
            <a:noFill/>
          </a:ln>
        </p:spPr>
      </p:pic>
      <p:sp>
        <p:nvSpPr>
          <p:cNvPr id="9" name="Title 8">
            <a:extLst>
              <a:ext uri="{FF2B5EF4-FFF2-40B4-BE49-F238E27FC236}">
                <a16:creationId xmlns:a16="http://schemas.microsoft.com/office/drawing/2014/main" id="{74784031-D96C-4092-9A63-17AAF6ECCE86}"/>
              </a:ext>
            </a:extLst>
          </p:cNvPr>
          <p:cNvSpPr>
            <a:spLocks noGrp="1"/>
          </p:cNvSpPr>
          <p:nvPr>
            <p:ph type="title"/>
          </p:nvPr>
        </p:nvSpPr>
        <p:spPr>
          <a:xfrm>
            <a:off x="3705041" y="240715"/>
            <a:ext cx="4905559" cy="909183"/>
          </a:xfrm>
        </p:spPr>
        <p:txBody>
          <a:bodyPr>
            <a:normAutofit fontScale="90000"/>
          </a:bodyPr>
          <a:lstStyle/>
          <a:p>
            <a:pPr algn="ctr"/>
            <a:r>
              <a:rPr lang="pl-PL" sz="4000" b="1"/>
              <a:t>Net </a:t>
            </a:r>
            <a:r>
              <a:rPr lang="pl-PL" sz="4000" b="1" err="1"/>
              <a:t>Present</a:t>
            </a:r>
            <a:r>
              <a:rPr lang="pl-PL" sz="4000" b="1"/>
              <a:t> </a:t>
            </a:r>
            <a:r>
              <a:rPr lang="pl-PL" sz="4400" b="1"/>
              <a:t>Value</a:t>
            </a:r>
            <a:r>
              <a:rPr lang="pl-PL" sz="4000" b="1"/>
              <a:t> (NPV)</a:t>
            </a:r>
            <a:endParaRPr lang="en-US" sz="4000" b="1"/>
          </a:p>
        </p:txBody>
      </p:sp>
      <p:sp>
        <p:nvSpPr>
          <p:cNvPr id="107" name="Google Shape;107;p14">
            <a:extLst>
              <a:ext uri="{FF2B5EF4-FFF2-40B4-BE49-F238E27FC236}">
                <a16:creationId xmlns:a16="http://schemas.microsoft.com/office/drawing/2014/main" id="{F4F84752-6577-8438-6D42-DD71A9B0BA30}"/>
              </a:ext>
            </a:extLst>
          </p:cNvPr>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pic>
        <p:nvPicPr>
          <p:cNvPr id="106" name="Google Shape;106;p14">
            <a:extLst>
              <a:ext uri="{FF2B5EF4-FFF2-40B4-BE49-F238E27FC236}">
                <a16:creationId xmlns:a16="http://schemas.microsoft.com/office/drawing/2014/main" id="{D07F0DD4-5A1C-AB67-F0EE-301759E8756D}"/>
              </a:ext>
            </a:extLst>
          </p:cNvPr>
          <p:cNvPicPr preferRelativeResize="0"/>
          <p:nvPr/>
        </p:nvPicPr>
        <p:blipFill rotWithShape="1">
          <a:blip r:embed="rId5">
            <a:alphaModFix/>
          </a:blip>
          <a:srcRect/>
          <a:stretch/>
        </p:blipFill>
        <p:spPr>
          <a:xfrm>
            <a:off x="10851227" y="6164887"/>
            <a:ext cx="1104819" cy="448700"/>
          </a:xfrm>
          <a:prstGeom prst="rect">
            <a:avLst/>
          </a:prstGeom>
          <a:noFill/>
          <a:ln>
            <a:noFill/>
          </a:ln>
        </p:spPr>
      </p:pic>
      <p:sp>
        <p:nvSpPr>
          <p:cNvPr id="108" name="Google Shape;108;p14">
            <a:extLst>
              <a:ext uri="{FF2B5EF4-FFF2-40B4-BE49-F238E27FC236}">
                <a16:creationId xmlns:a16="http://schemas.microsoft.com/office/drawing/2014/main" id="{6C1A2648-5D73-0181-DCAE-A8E2B0CB9D9A}"/>
              </a:ext>
            </a:extLst>
          </p:cNvPr>
          <p:cNvSpPr txBox="1"/>
          <p:nvPr/>
        </p:nvSpPr>
        <p:spPr>
          <a:xfrm>
            <a:off x="10306800" y="0"/>
            <a:ext cx="1885200" cy="66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0066B3"/>
                </a:solidFill>
                <a:latin typeface="Calibri"/>
                <a:ea typeface="Calibri"/>
                <a:cs typeface="Calibri"/>
                <a:sym typeface="Calibri"/>
              </a:rPr>
              <a:t>18</a:t>
            </a:r>
          </a:p>
          <a:p>
            <a:pPr marL="0" lvl="0" indent="0" algn="ctr" rtl="0">
              <a:spcBef>
                <a:spcPts val="0"/>
              </a:spcBef>
              <a:spcAft>
                <a:spcPts val="0"/>
              </a:spcAft>
              <a:buNone/>
            </a:pPr>
            <a:r>
              <a:rPr lang="pl-PL">
                <a:solidFill>
                  <a:srgbClr val="0066B3"/>
                </a:solidFill>
                <a:latin typeface="Calibri"/>
                <a:ea typeface="Calibri"/>
                <a:cs typeface="Calibri"/>
                <a:sym typeface="Calibri"/>
              </a:rPr>
              <a:t>Maciej</a:t>
            </a:r>
            <a:endParaRPr>
              <a:solidFill>
                <a:srgbClr val="0066B3"/>
              </a:solidFill>
              <a:latin typeface="Calibri"/>
              <a:ea typeface="Calibri"/>
              <a:cs typeface="Calibri"/>
              <a:sym typeface="Calibri"/>
            </a:endParaRPr>
          </a:p>
        </p:txBody>
      </p:sp>
      <p:graphicFrame>
        <p:nvGraphicFramePr>
          <p:cNvPr id="4" name="Table 3">
            <a:extLst>
              <a:ext uri="{FF2B5EF4-FFF2-40B4-BE49-F238E27FC236}">
                <a16:creationId xmlns:a16="http://schemas.microsoft.com/office/drawing/2014/main" id="{674163FC-D0CD-1CFE-EE09-44B1B47BD0B3}"/>
              </a:ext>
            </a:extLst>
          </p:cNvPr>
          <p:cNvGraphicFramePr>
            <a:graphicFrameLocks noGrp="1"/>
          </p:cNvGraphicFramePr>
          <p:nvPr>
            <p:extLst>
              <p:ext uri="{D42A27DB-BD31-4B8C-83A1-F6EECF244321}">
                <p14:modId xmlns:p14="http://schemas.microsoft.com/office/powerpoint/2010/main" val="790189961"/>
              </p:ext>
            </p:extLst>
          </p:nvPr>
        </p:nvGraphicFramePr>
        <p:xfrm>
          <a:off x="4239012" y="4060331"/>
          <a:ext cx="3405935" cy="1883272"/>
        </p:xfrm>
        <a:graphic>
          <a:graphicData uri="http://schemas.openxmlformats.org/drawingml/2006/table">
            <a:tbl>
              <a:tblPr/>
              <a:tblGrid>
                <a:gridCol w="1281333">
                  <a:extLst>
                    <a:ext uri="{9D8B030D-6E8A-4147-A177-3AD203B41FA5}">
                      <a16:colId xmlns:a16="http://schemas.microsoft.com/office/drawing/2014/main" val="1708293001"/>
                    </a:ext>
                  </a:extLst>
                </a:gridCol>
                <a:gridCol w="1357993">
                  <a:extLst>
                    <a:ext uri="{9D8B030D-6E8A-4147-A177-3AD203B41FA5}">
                      <a16:colId xmlns:a16="http://schemas.microsoft.com/office/drawing/2014/main" val="479256574"/>
                    </a:ext>
                  </a:extLst>
                </a:gridCol>
                <a:gridCol w="766609">
                  <a:extLst>
                    <a:ext uri="{9D8B030D-6E8A-4147-A177-3AD203B41FA5}">
                      <a16:colId xmlns:a16="http://schemas.microsoft.com/office/drawing/2014/main" val="4133828311"/>
                    </a:ext>
                  </a:extLst>
                </a:gridCol>
              </a:tblGrid>
              <a:tr h="235409">
                <a:tc gridSpan="3">
                  <a:txBody>
                    <a:bodyPr/>
                    <a:lstStyle/>
                    <a:p>
                      <a:pPr algn="ctr" fontAlgn="b"/>
                      <a:r>
                        <a:rPr lang="en-US" sz="1100" b="0" i="0" u="none" strike="noStrike">
                          <a:solidFill>
                            <a:srgbClr val="000000"/>
                          </a:solidFill>
                          <a:effectLst/>
                          <a:latin typeface="Aptos Narrow" panose="020B0004020202020204" pitchFamily="34" charset="0"/>
                        </a:rPr>
                        <a:t>Initial Investment Water with pump replacement</a:t>
                      </a:r>
                    </a:p>
                  </a:txBody>
                  <a:tcPr marL="7620" marR="7620" marT="762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08695480"/>
                  </a:ext>
                </a:extLst>
              </a:tr>
              <a:tr h="235409">
                <a:tc>
                  <a:txBody>
                    <a:bodyPr/>
                    <a:lstStyle/>
                    <a:p>
                      <a:pPr algn="l" fontAlgn="b"/>
                      <a:r>
                        <a:rPr lang="en-US" sz="1100" b="0" i="0" u="none" strike="noStrike">
                          <a:solidFill>
                            <a:srgbClr val="000000"/>
                          </a:solidFill>
                          <a:effectLst/>
                          <a:latin typeface="Aptos Narrow" panose="020B0004020202020204" pitchFamily="34" charset="0"/>
                        </a:rPr>
                        <a:t>Pump</a:t>
                      </a:r>
                    </a:p>
                  </a:txBody>
                  <a:tcPr marL="7620" marR="7620" marT="762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$339.78 </a:t>
                      </a:r>
                    </a:p>
                  </a:txBody>
                  <a:tcPr marL="7620" marR="7620" marT="762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unit</a:t>
                      </a:r>
                    </a:p>
                  </a:txBody>
                  <a:tcPr marL="7620" marR="7620" marT="762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98117427"/>
                  </a:ext>
                </a:extLst>
              </a:tr>
              <a:tr h="235409">
                <a:tc>
                  <a:txBody>
                    <a:bodyPr/>
                    <a:lstStyle/>
                    <a:p>
                      <a:pPr algn="l" fontAlgn="b"/>
                      <a:r>
                        <a:rPr lang="en-US" sz="1100" b="0" i="0" u="none" strike="noStrike">
                          <a:solidFill>
                            <a:srgbClr val="000000"/>
                          </a:solidFill>
                          <a:effectLst/>
                          <a:latin typeface="Aptos Narrow" panose="020B0004020202020204" pitchFamily="34" charset="0"/>
                        </a:rPr>
                        <a:t>Water</a:t>
                      </a:r>
                    </a:p>
                  </a:txBody>
                  <a:tcPr marL="7620" marR="7620" marT="762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$11.86 </a:t>
                      </a:r>
                    </a:p>
                  </a:txBody>
                  <a:tcPr marL="7620" marR="7620" marT="762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40 gal</a:t>
                      </a:r>
                    </a:p>
                  </a:txBody>
                  <a:tcPr marL="7620" marR="7620" marT="762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350597325"/>
                  </a:ext>
                </a:extLst>
              </a:tr>
              <a:tr h="235409">
                <a:tc>
                  <a:txBody>
                    <a:bodyPr/>
                    <a:lstStyle/>
                    <a:p>
                      <a:pPr algn="l" fontAlgn="b"/>
                      <a:r>
                        <a:rPr lang="en-US" sz="1100" b="0" i="0" u="none" strike="noStrike">
                          <a:solidFill>
                            <a:srgbClr val="000000"/>
                          </a:solidFill>
                          <a:effectLst/>
                          <a:latin typeface="Aptos Narrow" panose="020B0004020202020204" pitchFamily="34" charset="0"/>
                        </a:rPr>
                        <a:t>Copper</a:t>
                      </a:r>
                    </a:p>
                  </a:txBody>
                  <a:tcPr marL="7620" marR="7620" marT="762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$800.00 </a:t>
                      </a:r>
                    </a:p>
                  </a:txBody>
                  <a:tcPr marL="7620" marR="7620" marT="762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1200ft</a:t>
                      </a:r>
                    </a:p>
                  </a:txBody>
                  <a:tcPr marL="7620" marR="7620" marT="762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74161801"/>
                  </a:ext>
                </a:extLst>
              </a:tr>
              <a:tr h="235409">
                <a:tc>
                  <a:txBody>
                    <a:bodyPr/>
                    <a:lstStyle/>
                    <a:p>
                      <a:pPr algn="l" fontAlgn="b"/>
                      <a:r>
                        <a:rPr lang="en-US" sz="1100" b="0" i="0" u="none" strike="noStrike">
                          <a:solidFill>
                            <a:srgbClr val="000000"/>
                          </a:solidFill>
                          <a:effectLst/>
                          <a:latin typeface="Aptos Narrow" panose="020B0004020202020204" pitchFamily="34" charset="0"/>
                        </a:rPr>
                        <a:t>PEX-A</a:t>
                      </a:r>
                    </a:p>
                  </a:txBody>
                  <a:tcPr marL="7620" marR="7620" marT="762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$739.00 </a:t>
                      </a:r>
                    </a:p>
                  </a:txBody>
                  <a:tcPr marL="7620" marR="7620" marT="762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1200ft</a:t>
                      </a:r>
                    </a:p>
                  </a:txBody>
                  <a:tcPr marL="7620" marR="7620" marT="762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406758186"/>
                  </a:ext>
                </a:extLst>
              </a:tr>
              <a:tr h="235409">
                <a:tc>
                  <a:txBody>
                    <a:bodyPr/>
                    <a:lstStyle/>
                    <a:p>
                      <a:pPr algn="l" fontAlgn="b"/>
                      <a:r>
                        <a:rPr lang="en-US" sz="1100" b="0" i="0" u="none" strike="noStrike">
                          <a:solidFill>
                            <a:srgbClr val="000000"/>
                          </a:solidFill>
                          <a:effectLst/>
                          <a:latin typeface="Aptos Narrow" panose="020B0004020202020204" pitchFamily="34" charset="0"/>
                        </a:rPr>
                        <a:t>Heat Exchanger</a:t>
                      </a:r>
                    </a:p>
                  </a:txBody>
                  <a:tcPr marL="7620" marR="7620" marT="762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$60.00 </a:t>
                      </a:r>
                    </a:p>
                  </a:txBody>
                  <a:tcPr marL="7620" marR="7620" marT="762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unit</a:t>
                      </a:r>
                    </a:p>
                  </a:txBody>
                  <a:tcPr marL="7620" marR="7620" marT="762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866050519"/>
                  </a:ext>
                </a:extLst>
              </a:tr>
              <a:tr h="235409">
                <a:tc>
                  <a:txBody>
                    <a:bodyPr/>
                    <a:lstStyle/>
                    <a:p>
                      <a:pPr algn="l" fontAlgn="b"/>
                      <a:r>
                        <a:rPr lang="en-US" sz="1100" b="0" i="0" u="none" strike="noStrike">
                          <a:solidFill>
                            <a:srgbClr val="000000"/>
                          </a:solidFill>
                          <a:effectLst/>
                          <a:latin typeface="Aptos Narrow" panose="020B0004020202020204" pitchFamily="34" charset="0"/>
                        </a:rPr>
                        <a:t>Glycol</a:t>
                      </a:r>
                    </a:p>
                  </a:txBody>
                  <a:tcPr marL="7620" marR="7620" marT="762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$56.04 </a:t>
                      </a:r>
                    </a:p>
                  </a:txBody>
                  <a:tcPr marL="7620" marR="7620" marT="762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4.16gal</a:t>
                      </a:r>
                    </a:p>
                  </a:txBody>
                  <a:tcPr marL="7620" marR="7620" marT="762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7180608"/>
                  </a:ext>
                </a:extLst>
              </a:tr>
              <a:tr h="235409">
                <a:tc>
                  <a:txBody>
                    <a:bodyPr/>
                    <a:lstStyle/>
                    <a:p>
                      <a:pPr algn="l" fontAlgn="b"/>
                      <a:r>
                        <a:rPr lang="en-US" sz="1100" b="0" i="0" u="none" strike="noStrike">
                          <a:solidFill>
                            <a:srgbClr val="000000"/>
                          </a:solidFill>
                          <a:effectLst/>
                          <a:latin typeface="Aptos Narrow" panose="020B0004020202020204" pitchFamily="34" charset="0"/>
                        </a:rPr>
                        <a:t>Total</a:t>
                      </a:r>
                    </a:p>
                  </a:txBody>
                  <a:tcPr marL="7620" marR="7620" marT="762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$2,006.68 </a:t>
                      </a:r>
                    </a:p>
                  </a:txBody>
                  <a:tcPr marL="7620" marR="7620" marT="762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8963587"/>
                  </a:ext>
                </a:extLst>
              </a:tr>
            </a:tbl>
          </a:graphicData>
        </a:graphic>
      </p:graphicFrame>
      <p:graphicFrame>
        <p:nvGraphicFramePr>
          <p:cNvPr id="6" name="Table 5">
            <a:extLst>
              <a:ext uri="{FF2B5EF4-FFF2-40B4-BE49-F238E27FC236}">
                <a16:creationId xmlns:a16="http://schemas.microsoft.com/office/drawing/2014/main" id="{3D307262-CF27-53D6-7C40-A2767EA7342B}"/>
              </a:ext>
            </a:extLst>
          </p:cNvPr>
          <p:cNvGraphicFramePr>
            <a:graphicFrameLocks noGrp="1"/>
          </p:cNvGraphicFramePr>
          <p:nvPr>
            <p:extLst>
              <p:ext uri="{D42A27DB-BD31-4B8C-83A1-F6EECF244321}">
                <p14:modId xmlns:p14="http://schemas.microsoft.com/office/powerpoint/2010/main" val="2754830090"/>
              </p:ext>
            </p:extLst>
          </p:nvPr>
        </p:nvGraphicFramePr>
        <p:xfrm>
          <a:off x="921539" y="3512823"/>
          <a:ext cx="2921000" cy="2430780"/>
        </p:xfrm>
        <a:graphic>
          <a:graphicData uri="http://schemas.openxmlformats.org/drawingml/2006/table">
            <a:tbl>
              <a:tblPr/>
              <a:tblGrid>
                <a:gridCol w="606961">
                  <a:extLst>
                    <a:ext uri="{9D8B030D-6E8A-4147-A177-3AD203B41FA5}">
                      <a16:colId xmlns:a16="http://schemas.microsoft.com/office/drawing/2014/main" val="3556377055"/>
                    </a:ext>
                  </a:extLst>
                </a:gridCol>
                <a:gridCol w="670186">
                  <a:extLst>
                    <a:ext uri="{9D8B030D-6E8A-4147-A177-3AD203B41FA5}">
                      <a16:colId xmlns:a16="http://schemas.microsoft.com/office/drawing/2014/main" val="3035513126"/>
                    </a:ext>
                  </a:extLst>
                </a:gridCol>
                <a:gridCol w="897797">
                  <a:extLst>
                    <a:ext uri="{9D8B030D-6E8A-4147-A177-3AD203B41FA5}">
                      <a16:colId xmlns:a16="http://schemas.microsoft.com/office/drawing/2014/main" val="3353834421"/>
                    </a:ext>
                  </a:extLst>
                </a:gridCol>
                <a:gridCol w="746056">
                  <a:extLst>
                    <a:ext uri="{9D8B030D-6E8A-4147-A177-3AD203B41FA5}">
                      <a16:colId xmlns:a16="http://schemas.microsoft.com/office/drawing/2014/main" val="2665992782"/>
                    </a:ext>
                  </a:extLst>
                </a:gridCol>
              </a:tblGrid>
              <a:tr h="180975">
                <a:tc>
                  <a:txBody>
                    <a:bodyPr/>
                    <a:lstStyle/>
                    <a:p>
                      <a:pPr algn="l" fontAlgn="b"/>
                      <a:r>
                        <a:rPr lang="en-US" sz="1100" b="0" i="0" u="none" strike="noStrike">
                          <a:solidFill>
                            <a:srgbClr val="000000"/>
                          </a:solidFill>
                          <a:effectLst/>
                          <a:latin typeface="Aptos Narrow" panose="020B0004020202020204" pitchFamily="34" charset="0"/>
                        </a:rPr>
                        <a:t>Period</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E391"/>
                    </a:solidFill>
                  </a:tcPr>
                </a:tc>
                <a:tc>
                  <a:txBody>
                    <a:bodyPr/>
                    <a:lstStyle/>
                    <a:p>
                      <a:pPr algn="l" fontAlgn="b"/>
                      <a:r>
                        <a:rPr lang="en-US" sz="1100" b="0" i="0" u="none" strike="noStrike">
                          <a:solidFill>
                            <a:srgbClr val="000000"/>
                          </a:solidFill>
                          <a:effectLst/>
                          <a:latin typeface="Aptos Narrow" panose="020B0004020202020204" pitchFamily="34" charset="0"/>
                        </a:rPr>
                        <a:t>Cash Flow</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E391"/>
                    </a:solidFill>
                  </a:tcPr>
                </a:tc>
                <a:tc>
                  <a:txBody>
                    <a:bodyPr/>
                    <a:lstStyle/>
                    <a:p>
                      <a:pPr algn="l" fontAlgn="b"/>
                      <a:r>
                        <a:rPr lang="en-US" sz="1100" b="0" i="0" u="none" strike="noStrike">
                          <a:solidFill>
                            <a:srgbClr val="000000"/>
                          </a:solidFill>
                          <a:effectLst/>
                          <a:latin typeface="Aptos Narrow" panose="020B0004020202020204" pitchFamily="34" charset="0"/>
                        </a:rPr>
                        <a:t>PV</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E391"/>
                    </a:solidFill>
                  </a:tcPr>
                </a:tc>
                <a:tc>
                  <a:txBody>
                    <a:bodyPr/>
                    <a:lstStyle/>
                    <a:p>
                      <a:pPr algn="l" fontAlgn="b"/>
                      <a:r>
                        <a:rPr lang="en-US" sz="1100" b="0" i="0" u="none" strike="noStrike">
                          <a:solidFill>
                            <a:srgbClr val="000000"/>
                          </a:solidFill>
                          <a:effectLst/>
                          <a:latin typeface="Aptos Narrow" panose="020B0004020202020204" pitchFamily="34" charset="0"/>
                        </a:rPr>
                        <a:t>Total</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2E391"/>
                    </a:solidFill>
                  </a:tcPr>
                </a:tc>
                <a:extLst>
                  <a:ext uri="{0D108BD9-81ED-4DB2-BD59-A6C34878D82A}">
                    <a16:rowId xmlns:a16="http://schemas.microsoft.com/office/drawing/2014/main" val="3530871783"/>
                  </a:ext>
                </a:extLst>
              </a:tr>
              <a:tr h="190500">
                <a:tc>
                  <a:txBody>
                    <a:bodyPr/>
                    <a:lstStyle/>
                    <a:p>
                      <a:pPr algn="r" fontAlgn="b"/>
                      <a:r>
                        <a:rPr lang="en-US" sz="1100" b="0" i="0" u="none" strike="noStrike">
                          <a:solidFill>
                            <a:srgbClr val="000000"/>
                          </a:solidFill>
                          <a:effectLst/>
                          <a:latin typeface="Aptos Narrow" panose="020B0004020202020204" pitchFamily="34" charset="0"/>
                        </a:rPr>
                        <a:t>1</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$374.36 </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 $359.96 </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 $359.96 </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3877328"/>
                  </a:ext>
                </a:extLst>
              </a:tr>
              <a:tr h="180975">
                <a:tc>
                  <a:txBody>
                    <a:bodyPr/>
                    <a:lstStyle/>
                    <a:p>
                      <a:pPr algn="r" fontAlgn="b"/>
                      <a:r>
                        <a:rPr lang="en-US" sz="1100" b="0" i="0" u="none" strike="noStrike">
                          <a:solidFill>
                            <a:srgbClr val="000000"/>
                          </a:solidFill>
                          <a:effectLst/>
                          <a:latin typeface="Aptos Narrow" panose="020B0004020202020204" pitchFamily="34" charset="0"/>
                        </a:rPr>
                        <a:t>2</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$374.36 </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 $346.12 </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 $706.08 </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24464570"/>
                  </a:ext>
                </a:extLst>
              </a:tr>
              <a:tr h="190500">
                <a:tc>
                  <a:txBody>
                    <a:bodyPr/>
                    <a:lstStyle/>
                    <a:p>
                      <a:pPr algn="r" fontAlgn="b"/>
                      <a:r>
                        <a:rPr lang="en-US" sz="1100" b="0" i="0" u="none" strike="noStrike">
                          <a:solidFill>
                            <a:srgbClr val="000000"/>
                          </a:solidFill>
                          <a:effectLst/>
                          <a:latin typeface="Aptos Narrow" panose="020B0004020202020204" pitchFamily="34" charset="0"/>
                        </a:rPr>
                        <a:t>3</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$374.36 </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 $332.80 </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 $1,038.88 </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7448743"/>
                  </a:ext>
                </a:extLst>
              </a:tr>
              <a:tr h="180975">
                <a:tc>
                  <a:txBody>
                    <a:bodyPr/>
                    <a:lstStyle/>
                    <a:p>
                      <a:pPr algn="r" fontAlgn="b"/>
                      <a:r>
                        <a:rPr lang="en-US" sz="1100" b="0" i="0" u="none" strike="noStrike">
                          <a:solidFill>
                            <a:srgbClr val="000000"/>
                          </a:solidFill>
                          <a:effectLst/>
                          <a:latin typeface="Aptos Narrow" panose="020B0004020202020204" pitchFamily="34" charset="0"/>
                        </a:rPr>
                        <a:t>4</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$374.36 </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 $320.00 </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 $1,358.89 </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3732055"/>
                  </a:ext>
                </a:extLst>
              </a:tr>
              <a:tr h="180975">
                <a:tc>
                  <a:txBody>
                    <a:bodyPr/>
                    <a:lstStyle/>
                    <a:p>
                      <a:pPr algn="r" fontAlgn="b"/>
                      <a:r>
                        <a:rPr lang="en-US" sz="1100" b="0" i="0" u="none" strike="noStrike">
                          <a:solidFill>
                            <a:srgbClr val="000000"/>
                          </a:solidFill>
                          <a:effectLst/>
                          <a:latin typeface="Aptos Narrow" panose="020B0004020202020204" pitchFamily="34" charset="0"/>
                        </a:rPr>
                        <a:t>5</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$374.36 </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 $307.70 </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 $1,666.58 </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7264866"/>
                  </a:ext>
                </a:extLst>
              </a:tr>
              <a:tr h="180975">
                <a:tc>
                  <a:txBody>
                    <a:bodyPr/>
                    <a:lstStyle/>
                    <a:p>
                      <a:pPr algn="r" fontAlgn="b"/>
                      <a:r>
                        <a:rPr lang="en-US" sz="1100" b="0" i="0" u="none" strike="noStrike">
                          <a:solidFill>
                            <a:srgbClr val="000000"/>
                          </a:solidFill>
                          <a:effectLst/>
                          <a:latin typeface="Aptos Narrow" panose="020B0004020202020204" pitchFamily="34" charset="0"/>
                        </a:rPr>
                        <a:t>6</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$374.36 </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 $295.86 </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 $1,962.45 </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6879721"/>
                  </a:ext>
                </a:extLst>
              </a:tr>
              <a:tr h="180975">
                <a:tc>
                  <a:txBody>
                    <a:bodyPr/>
                    <a:lstStyle/>
                    <a:p>
                      <a:pPr algn="r" fontAlgn="b"/>
                      <a:r>
                        <a:rPr lang="en-US" sz="1100" b="0" i="0" u="none" strike="noStrike">
                          <a:solidFill>
                            <a:srgbClr val="000000"/>
                          </a:solidFill>
                          <a:effectLst/>
                          <a:latin typeface="Aptos Narrow" panose="020B0004020202020204" pitchFamily="34" charset="0"/>
                        </a:rPr>
                        <a:t>7</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$374.36 </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 $284.48 </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 $2,246.93 </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0272925"/>
                  </a:ext>
                </a:extLst>
              </a:tr>
              <a:tr h="180975">
                <a:tc>
                  <a:txBody>
                    <a:bodyPr/>
                    <a:lstStyle/>
                    <a:p>
                      <a:pPr algn="r" fontAlgn="b"/>
                      <a:r>
                        <a:rPr lang="en-US" sz="1100" b="0" i="0" u="none" strike="noStrike">
                          <a:solidFill>
                            <a:srgbClr val="000000"/>
                          </a:solidFill>
                          <a:effectLst/>
                          <a:latin typeface="Aptos Narrow" panose="020B0004020202020204" pitchFamily="34" charset="0"/>
                        </a:rPr>
                        <a:t>8</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$374.36 </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 $273.54 </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 $2,520.47 </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7685193"/>
                  </a:ext>
                </a:extLst>
              </a:tr>
              <a:tr h="190500">
                <a:tc>
                  <a:txBody>
                    <a:bodyPr/>
                    <a:lstStyle/>
                    <a:p>
                      <a:pPr algn="r" fontAlgn="b"/>
                      <a:r>
                        <a:rPr lang="en-US" sz="1100" b="0" i="0" u="none" strike="noStrike">
                          <a:solidFill>
                            <a:srgbClr val="000000"/>
                          </a:solidFill>
                          <a:effectLst/>
                          <a:latin typeface="Aptos Narrow" panose="020B0004020202020204" pitchFamily="34" charset="0"/>
                        </a:rPr>
                        <a:t>9</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$374.36 </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 $263.02 </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 $2,783.49 </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2150324"/>
                  </a:ext>
                </a:extLst>
              </a:tr>
              <a:tr h="190500">
                <a:tc>
                  <a:txBody>
                    <a:bodyPr/>
                    <a:lstStyle/>
                    <a:p>
                      <a:pPr algn="r" fontAlgn="b"/>
                      <a:r>
                        <a:rPr lang="en-US" sz="1100" b="0" i="0" u="none" strike="noStrike">
                          <a:solidFill>
                            <a:srgbClr val="000000"/>
                          </a:solidFill>
                          <a:effectLst/>
                          <a:latin typeface="Aptos Narrow" panose="020B0004020202020204" pitchFamily="34" charset="0"/>
                        </a:rPr>
                        <a:t>10</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$374.36 </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 $252.90 </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 $3,036.40 </a:t>
                      </a:r>
                    </a:p>
                  </a:txBody>
                  <a:tcPr marL="7620" marR="7620" marT="76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3968345"/>
                  </a:ext>
                </a:extLst>
              </a:tr>
            </a:tbl>
          </a:graphicData>
        </a:graphic>
      </p:graphicFrame>
      <p:graphicFrame>
        <p:nvGraphicFramePr>
          <p:cNvPr id="7" name="Table 6">
            <a:extLst>
              <a:ext uri="{FF2B5EF4-FFF2-40B4-BE49-F238E27FC236}">
                <a16:creationId xmlns:a16="http://schemas.microsoft.com/office/drawing/2014/main" id="{A3291D07-D934-D126-C02C-C8264C1F9704}"/>
              </a:ext>
            </a:extLst>
          </p:cNvPr>
          <p:cNvGraphicFramePr>
            <a:graphicFrameLocks noGrp="1"/>
          </p:cNvGraphicFramePr>
          <p:nvPr>
            <p:extLst>
              <p:ext uri="{D42A27DB-BD31-4B8C-83A1-F6EECF244321}">
                <p14:modId xmlns:p14="http://schemas.microsoft.com/office/powerpoint/2010/main" val="222963183"/>
              </p:ext>
            </p:extLst>
          </p:nvPr>
        </p:nvGraphicFramePr>
        <p:xfrm>
          <a:off x="3187699" y="2415657"/>
          <a:ext cx="4292600" cy="609600"/>
        </p:xfrm>
        <a:graphic>
          <a:graphicData uri="http://schemas.openxmlformats.org/drawingml/2006/table">
            <a:tbl>
              <a:tblPr/>
              <a:tblGrid>
                <a:gridCol w="1931249">
                  <a:extLst>
                    <a:ext uri="{9D8B030D-6E8A-4147-A177-3AD203B41FA5}">
                      <a16:colId xmlns:a16="http://schemas.microsoft.com/office/drawing/2014/main" val="2506773730"/>
                    </a:ext>
                  </a:extLst>
                </a:gridCol>
                <a:gridCol w="829284">
                  <a:extLst>
                    <a:ext uri="{9D8B030D-6E8A-4147-A177-3AD203B41FA5}">
                      <a16:colId xmlns:a16="http://schemas.microsoft.com/office/drawing/2014/main" val="182160071"/>
                    </a:ext>
                  </a:extLst>
                </a:gridCol>
                <a:gridCol w="702783">
                  <a:extLst>
                    <a:ext uri="{9D8B030D-6E8A-4147-A177-3AD203B41FA5}">
                      <a16:colId xmlns:a16="http://schemas.microsoft.com/office/drawing/2014/main" val="1167086545"/>
                    </a:ext>
                  </a:extLst>
                </a:gridCol>
                <a:gridCol w="829284">
                  <a:extLst>
                    <a:ext uri="{9D8B030D-6E8A-4147-A177-3AD203B41FA5}">
                      <a16:colId xmlns:a16="http://schemas.microsoft.com/office/drawing/2014/main" val="411818485"/>
                    </a:ext>
                  </a:extLst>
                </a:gridCol>
              </a:tblGrid>
              <a:tr h="0">
                <a:tc>
                  <a:txBody>
                    <a:bodyPr/>
                    <a:lstStyle/>
                    <a:p>
                      <a:pPr algn="ctr" fontAlgn="b"/>
                      <a:r>
                        <a:rPr lang="en-US" sz="1100" b="1" i="0" u="none" strike="noStrike">
                          <a:solidFill>
                            <a:srgbClr val="000000"/>
                          </a:solidFill>
                          <a:effectLst/>
                          <a:latin typeface="Aptos Narrow" panose="020B0004020202020204" pitchFamily="34" charset="0"/>
                        </a:rPr>
                        <a:t>Project:</a:t>
                      </a:r>
                    </a:p>
                  </a:txBody>
                  <a:tcPr marL="7620" marR="7620" marT="762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0" i="0" u="none" strike="noStrike">
                          <a:solidFill>
                            <a:srgbClr val="000000"/>
                          </a:solidFill>
                          <a:effectLst/>
                          <a:latin typeface="Aptos Narrow" panose="020B0004020202020204" pitchFamily="34" charset="0"/>
                        </a:rPr>
                        <a:t>Net Present Value </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56341716"/>
                  </a:ext>
                </a:extLst>
              </a:tr>
              <a:tr h="180975">
                <a:tc>
                  <a:txBody>
                    <a:bodyPr/>
                    <a:lstStyle/>
                    <a:p>
                      <a:pPr algn="ctr" fontAlgn="b"/>
                      <a:r>
                        <a:rPr lang="en-US" sz="1100" b="1" i="0" u="none" strike="noStrike">
                          <a:solidFill>
                            <a:srgbClr val="000000"/>
                          </a:solidFill>
                          <a:effectLst/>
                          <a:latin typeface="Aptos Narrow" panose="020B0004020202020204" pitchFamily="34" charset="0"/>
                        </a:rPr>
                        <a:t>Thermal Energy Storage</a:t>
                      </a:r>
                    </a:p>
                  </a:txBody>
                  <a:tcPr marL="7620" marR="7620" marT="762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c gridSpan="3">
                  <a:txBody>
                    <a:bodyPr/>
                    <a:lstStyle/>
                    <a:p>
                      <a:pPr algn="ctr" fontAlgn="b"/>
                      <a:r>
                        <a:rPr lang="en-US" sz="1100" b="0" i="0" u="none" strike="noStrike">
                          <a:solidFill>
                            <a:srgbClr val="000000"/>
                          </a:solidFill>
                          <a:effectLst/>
                          <a:latin typeface="Aptos Narrow" panose="020B0004020202020204" pitchFamily="34" charset="0"/>
                        </a:rPr>
                        <a:t>$1,029.72 </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15579560"/>
                  </a:ext>
                </a:extLst>
              </a:tr>
            </a:tbl>
          </a:graphicData>
        </a:graphic>
      </p:graphicFrame>
      <p:graphicFrame>
        <p:nvGraphicFramePr>
          <p:cNvPr id="8" name="Table 7">
            <a:extLst>
              <a:ext uri="{FF2B5EF4-FFF2-40B4-BE49-F238E27FC236}">
                <a16:creationId xmlns:a16="http://schemas.microsoft.com/office/drawing/2014/main" id="{0115B05E-18A5-DCF8-6E36-FB9B9E57A018}"/>
              </a:ext>
            </a:extLst>
          </p:cNvPr>
          <p:cNvGraphicFramePr>
            <a:graphicFrameLocks noGrp="1"/>
          </p:cNvGraphicFramePr>
          <p:nvPr>
            <p:extLst>
              <p:ext uri="{D42A27DB-BD31-4B8C-83A1-F6EECF244321}">
                <p14:modId xmlns:p14="http://schemas.microsoft.com/office/powerpoint/2010/main" val="1907147447"/>
              </p:ext>
            </p:extLst>
          </p:nvPr>
        </p:nvGraphicFramePr>
        <p:xfrm>
          <a:off x="4279900" y="3526813"/>
          <a:ext cx="1816100" cy="441960"/>
        </p:xfrm>
        <a:graphic>
          <a:graphicData uri="http://schemas.openxmlformats.org/drawingml/2006/table">
            <a:tbl>
              <a:tblPr/>
              <a:tblGrid>
                <a:gridCol w="1066800">
                  <a:extLst>
                    <a:ext uri="{9D8B030D-6E8A-4147-A177-3AD203B41FA5}">
                      <a16:colId xmlns:a16="http://schemas.microsoft.com/office/drawing/2014/main" val="389189905"/>
                    </a:ext>
                  </a:extLst>
                </a:gridCol>
                <a:gridCol w="749300">
                  <a:extLst>
                    <a:ext uri="{9D8B030D-6E8A-4147-A177-3AD203B41FA5}">
                      <a16:colId xmlns:a16="http://schemas.microsoft.com/office/drawing/2014/main" val="1451077578"/>
                    </a:ext>
                  </a:extLst>
                </a:gridCol>
              </a:tblGrid>
              <a:tr h="0">
                <a:tc>
                  <a:txBody>
                    <a:bodyPr/>
                    <a:lstStyle/>
                    <a:p>
                      <a:pPr algn="l" fontAlgn="b"/>
                      <a:r>
                        <a:rPr lang="en-US" sz="1100" b="0" i="0" u="none" strike="noStrike">
                          <a:solidFill>
                            <a:srgbClr val="000000"/>
                          </a:solidFill>
                          <a:effectLst/>
                          <a:latin typeface="Aptos Narrow" panose="020B0004020202020204" pitchFamily="34" charset="0"/>
                        </a:rPr>
                        <a:t>Annual Rate</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E391"/>
                    </a:solidFill>
                  </a:tcPr>
                </a:tc>
                <a:tc>
                  <a:txBody>
                    <a:bodyPr/>
                    <a:lstStyle/>
                    <a:p>
                      <a:pPr algn="r" fontAlgn="b"/>
                      <a:r>
                        <a:rPr lang="en-US" sz="1100" b="0" i="0" u="none" strike="noStrike">
                          <a:solidFill>
                            <a:srgbClr val="000000"/>
                          </a:solidFill>
                          <a:effectLst/>
                          <a:latin typeface="Aptos Narrow" panose="020B0004020202020204" pitchFamily="34" charset="0"/>
                        </a:rPr>
                        <a:t>0.04</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6551571"/>
                  </a:ext>
                </a:extLst>
              </a:tr>
              <a:tr h="180975">
                <a:tc>
                  <a:txBody>
                    <a:bodyPr/>
                    <a:lstStyle/>
                    <a:p>
                      <a:pPr algn="l" fontAlgn="b"/>
                      <a:r>
                        <a:rPr lang="en-US" sz="1100" b="0" i="0" u="none" strike="noStrike">
                          <a:solidFill>
                            <a:srgbClr val="000000"/>
                          </a:solidFill>
                          <a:effectLst/>
                          <a:latin typeface="Aptos Narrow" panose="020B0004020202020204" pitchFamily="34" charset="0"/>
                        </a:rPr>
                        <a:t>Initial Investment</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2E391"/>
                    </a:solidFill>
                  </a:tcPr>
                </a:tc>
                <a:tc>
                  <a:txBody>
                    <a:bodyPr/>
                    <a:lstStyle/>
                    <a:p>
                      <a:pPr algn="r" fontAlgn="b"/>
                      <a:r>
                        <a:rPr lang="en-US" sz="1100" b="0" i="0" u="none" strike="noStrike">
                          <a:solidFill>
                            <a:srgbClr val="000000"/>
                          </a:solidFill>
                          <a:effectLst/>
                          <a:latin typeface="Aptos Narrow" panose="020B0004020202020204" pitchFamily="34" charset="0"/>
                        </a:rPr>
                        <a:t>$2,006.68 </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5337520"/>
                  </a:ext>
                </a:extLst>
              </a:tr>
            </a:tbl>
          </a:graphicData>
        </a:graphic>
      </p:graphicFrame>
      <p:graphicFrame>
        <p:nvGraphicFramePr>
          <p:cNvPr id="2" name="Table 1">
            <a:extLst>
              <a:ext uri="{FF2B5EF4-FFF2-40B4-BE49-F238E27FC236}">
                <a16:creationId xmlns:a16="http://schemas.microsoft.com/office/drawing/2014/main" id="{8694056C-2968-3616-0BD5-448AE6CFB224}"/>
              </a:ext>
            </a:extLst>
          </p:cNvPr>
          <p:cNvGraphicFramePr>
            <a:graphicFrameLocks noGrp="1"/>
          </p:cNvGraphicFramePr>
          <p:nvPr>
            <p:extLst>
              <p:ext uri="{D42A27DB-BD31-4B8C-83A1-F6EECF244321}">
                <p14:modId xmlns:p14="http://schemas.microsoft.com/office/powerpoint/2010/main" val="658582396"/>
              </p:ext>
            </p:extLst>
          </p:nvPr>
        </p:nvGraphicFramePr>
        <p:xfrm>
          <a:off x="8729294" y="1896743"/>
          <a:ext cx="2121932" cy="1914330"/>
        </p:xfrm>
        <a:graphic>
          <a:graphicData uri="http://schemas.openxmlformats.org/drawingml/2006/table">
            <a:tbl>
              <a:tblPr/>
              <a:tblGrid>
                <a:gridCol w="858642">
                  <a:extLst>
                    <a:ext uri="{9D8B030D-6E8A-4147-A177-3AD203B41FA5}">
                      <a16:colId xmlns:a16="http://schemas.microsoft.com/office/drawing/2014/main" val="3440245704"/>
                    </a:ext>
                  </a:extLst>
                </a:gridCol>
                <a:gridCol w="631645">
                  <a:extLst>
                    <a:ext uri="{9D8B030D-6E8A-4147-A177-3AD203B41FA5}">
                      <a16:colId xmlns:a16="http://schemas.microsoft.com/office/drawing/2014/main" val="3205022479"/>
                    </a:ext>
                  </a:extLst>
                </a:gridCol>
                <a:gridCol w="631645">
                  <a:extLst>
                    <a:ext uri="{9D8B030D-6E8A-4147-A177-3AD203B41FA5}">
                      <a16:colId xmlns:a16="http://schemas.microsoft.com/office/drawing/2014/main" val="1144724954"/>
                    </a:ext>
                  </a:extLst>
                </a:gridCol>
              </a:tblGrid>
              <a:tr h="0">
                <a:tc gridSpan="3">
                  <a:txBody>
                    <a:bodyPr/>
                    <a:lstStyle/>
                    <a:p>
                      <a:pPr algn="ctr" fontAlgn="b"/>
                      <a:r>
                        <a:rPr lang="en-US" sz="1100" b="0" i="0" u="none" strike="noStrike">
                          <a:solidFill>
                            <a:srgbClr val="000000"/>
                          </a:solidFill>
                          <a:effectLst/>
                          <a:latin typeface="Aptos Narrow" panose="020B0004020202020204" pitchFamily="34" charset="0"/>
                        </a:rPr>
                        <a:t>Price per unit</a:t>
                      </a:r>
                    </a:p>
                  </a:txBody>
                  <a:tcPr marL="7620" marR="7620" marT="762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5010706"/>
                  </a:ext>
                </a:extLst>
              </a:tr>
              <a:tr h="282225">
                <a:tc>
                  <a:txBody>
                    <a:bodyPr/>
                    <a:lstStyle/>
                    <a:p>
                      <a:pPr algn="l" fontAlgn="b"/>
                      <a:r>
                        <a:rPr lang="en-US" sz="1100" b="0" i="0" u="none" strike="noStrike">
                          <a:solidFill>
                            <a:srgbClr val="000000"/>
                          </a:solidFill>
                          <a:effectLst/>
                          <a:latin typeface="Aptos Narrow" panose="020B0004020202020204" pitchFamily="34" charset="0"/>
                        </a:rPr>
                        <a:t>Copper</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ptos Narrow" panose="020B0004020202020204" pitchFamily="34" charset="0"/>
                        </a:rPr>
                        <a:t>0.52</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ft</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1745407"/>
                  </a:ext>
                </a:extLst>
              </a:tr>
              <a:tr h="282225">
                <a:tc>
                  <a:txBody>
                    <a:bodyPr/>
                    <a:lstStyle/>
                    <a:p>
                      <a:pPr algn="l" fontAlgn="b"/>
                      <a:r>
                        <a:rPr lang="en-US" sz="1100" b="0" i="0" u="none" strike="noStrike">
                          <a:solidFill>
                            <a:srgbClr val="000000"/>
                          </a:solidFill>
                          <a:effectLst/>
                          <a:latin typeface="Aptos Narrow" panose="020B0004020202020204" pitchFamily="34" charset="0"/>
                        </a:rPr>
                        <a:t>Concrete</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ptos Narrow" panose="020B0004020202020204" pitchFamily="34" charset="0"/>
                        </a:rPr>
                        <a:t>5.56</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gal</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6455914"/>
                  </a:ext>
                </a:extLst>
              </a:tr>
              <a:tr h="282225">
                <a:tc>
                  <a:txBody>
                    <a:bodyPr/>
                    <a:lstStyle/>
                    <a:p>
                      <a:pPr algn="l" fontAlgn="b"/>
                      <a:r>
                        <a:rPr lang="en-US" sz="1100" b="0" i="0" u="none" strike="noStrike">
                          <a:solidFill>
                            <a:srgbClr val="000000"/>
                          </a:solidFill>
                          <a:effectLst/>
                          <a:latin typeface="Aptos Narrow" panose="020B0004020202020204" pitchFamily="34" charset="0"/>
                        </a:rPr>
                        <a:t>Water</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ptos Narrow" panose="020B0004020202020204" pitchFamily="34" charset="0"/>
                        </a:rPr>
                        <a:t>0.45</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gal</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3573172"/>
                  </a:ext>
                </a:extLst>
              </a:tr>
              <a:tr h="282225">
                <a:tc>
                  <a:txBody>
                    <a:bodyPr/>
                    <a:lstStyle/>
                    <a:p>
                      <a:pPr algn="l" fontAlgn="b"/>
                      <a:r>
                        <a:rPr lang="en-US" sz="1100" b="0" i="0" u="none" strike="noStrike">
                          <a:solidFill>
                            <a:srgbClr val="000000"/>
                          </a:solidFill>
                          <a:effectLst/>
                          <a:latin typeface="Aptos Narrow" panose="020B0004020202020204" pitchFamily="34" charset="0"/>
                        </a:rPr>
                        <a:t>Glycol</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ptos Narrow" panose="020B0004020202020204" pitchFamily="34" charset="0"/>
                        </a:rPr>
                        <a:t>13.47</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gal</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074894"/>
                  </a:ext>
                </a:extLst>
              </a:tr>
              <a:tr h="282225">
                <a:tc>
                  <a:txBody>
                    <a:bodyPr/>
                    <a:lstStyle/>
                    <a:p>
                      <a:pPr algn="l" fontAlgn="b"/>
                      <a:r>
                        <a:rPr lang="en-US" sz="1100" b="0" i="0" u="none" strike="noStrike">
                          <a:solidFill>
                            <a:srgbClr val="000000"/>
                          </a:solidFill>
                          <a:effectLst/>
                          <a:latin typeface="Aptos Narrow" panose="020B0004020202020204" pitchFamily="34" charset="0"/>
                        </a:rPr>
                        <a:t>PEX-A</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ptos Narrow" panose="020B0004020202020204" pitchFamily="34" charset="0"/>
                        </a:rPr>
                        <a:t>0.61635</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ft</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8777109"/>
                  </a:ext>
                </a:extLst>
              </a:tr>
              <a:tr h="282225">
                <a:tc>
                  <a:txBody>
                    <a:bodyPr/>
                    <a:lstStyle/>
                    <a:p>
                      <a:pPr algn="l" fontAlgn="b"/>
                      <a:r>
                        <a:rPr lang="en-US" sz="1100" b="0" i="0" u="none" strike="noStrike">
                          <a:solidFill>
                            <a:srgbClr val="000000"/>
                          </a:solidFill>
                          <a:effectLst/>
                          <a:latin typeface="Aptos Narrow" panose="020B0004020202020204" pitchFamily="34" charset="0"/>
                        </a:rPr>
                        <a:t>Aluminium</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a:solidFill>
                            <a:srgbClr val="000000"/>
                          </a:solidFill>
                          <a:effectLst/>
                          <a:latin typeface="Aptos Narrow" panose="020B0004020202020204" pitchFamily="34" charset="0"/>
                        </a:rPr>
                        <a:t>0.6556</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ft</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2379787"/>
                  </a:ext>
                </a:extLst>
              </a:tr>
            </a:tbl>
          </a:graphicData>
        </a:graphic>
      </p:graphicFrame>
      <p:sp>
        <p:nvSpPr>
          <p:cNvPr id="3" name="TextBox 2">
            <a:extLst>
              <a:ext uri="{FF2B5EF4-FFF2-40B4-BE49-F238E27FC236}">
                <a16:creationId xmlns:a16="http://schemas.microsoft.com/office/drawing/2014/main" id="{03949923-4570-010F-0550-0B39734A3330}"/>
              </a:ext>
            </a:extLst>
          </p:cNvPr>
          <p:cNvSpPr txBox="1"/>
          <p:nvPr/>
        </p:nvSpPr>
        <p:spPr>
          <a:xfrm>
            <a:off x="1732183" y="1045367"/>
            <a:ext cx="4551598" cy="1200329"/>
          </a:xfrm>
          <a:prstGeom prst="rect">
            <a:avLst/>
          </a:prstGeom>
          <a:noFill/>
        </p:spPr>
        <p:txBody>
          <a:bodyPr wrap="square" rtlCol="0">
            <a:spAutoFit/>
          </a:bodyPr>
          <a:lstStyle/>
          <a:p>
            <a:r>
              <a:rPr lang="pl-PL" sz="2400" err="1"/>
              <a:t>Present</a:t>
            </a:r>
            <a:r>
              <a:rPr lang="pl-PL" sz="2400"/>
              <a:t> sum of </a:t>
            </a:r>
            <a:r>
              <a:rPr lang="pl-PL" sz="2400" err="1"/>
              <a:t>money</a:t>
            </a:r>
            <a:r>
              <a:rPr lang="pl-PL" sz="2400"/>
              <a:t> in </a:t>
            </a:r>
            <a:r>
              <a:rPr lang="pl-PL" sz="2400" err="1"/>
              <a:t>contrast</a:t>
            </a:r>
            <a:r>
              <a:rPr lang="pl-PL" sz="2400"/>
              <a:t> to </a:t>
            </a:r>
            <a:r>
              <a:rPr lang="pl-PL" sz="2400" err="1"/>
              <a:t>future</a:t>
            </a:r>
            <a:r>
              <a:rPr lang="pl-PL" sz="2400"/>
              <a:t> </a:t>
            </a:r>
            <a:r>
              <a:rPr lang="pl-PL" sz="2400" err="1"/>
              <a:t>value</a:t>
            </a:r>
            <a:r>
              <a:rPr lang="pl-PL" sz="2400"/>
              <a:t> </a:t>
            </a:r>
            <a:r>
              <a:rPr lang="pl-PL" sz="2400" err="1"/>
              <a:t>it</a:t>
            </a:r>
            <a:r>
              <a:rPr lang="pl-PL" sz="2400"/>
              <a:t> </a:t>
            </a:r>
            <a:r>
              <a:rPr lang="pl-PL" sz="2400" err="1"/>
              <a:t>will</a:t>
            </a:r>
            <a:r>
              <a:rPr lang="pl-PL" sz="2400"/>
              <a:t> </a:t>
            </a:r>
            <a:r>
              <a:rPr lang="pl-PL" sz="2400" err="1"/>
              <a:t>have</a:t>
            </a:r>
            <a:r>
              <a:rPr lang="pl-PL" sz="2400"/>
              <a:t> </a:t>
            </a:r>
            <a:r>
              <a:rPr lang="pl-PL" sz="2400" err="1"/>
              <a:t>when</a:t>
            </a:r>
            <a:r>
              <a:rPr lang="pl-PL" sz="2400"/>
              <a:t> </a:t>
            </a:r>
            <a:r>
              <a:rPr lang="pl-PL" sz="2400" err="1"/>
              <a:t>it</a:t>
            </a:r>
            <a:r>
              <a:rPr lang="pl-PL" sz="2400"/>
              <a:t> </a:t>
            </a:r>
            <a:r>
              <a:rPr lang="pl-PL" sz="2400" err="1"/>
              <a:t>has</a:t>
            </a:r>
            <a:r>
              <a:rPr lang="pl-PL" sz="2400"/>
              <a:t> </a:t>
            </a:r>
            <a:r>
              <a:rPr lang="pl-PL" sz="2400" err="1"/>
              <a:t>been</a:t>
            </a:r>
            <a:r>
              <a:rPr lang="pl-PL" sz="2400"/>
              <a:t> </a:t>
            </a:r>
            <a:r>
              <a:rPr lang="pl-PL" sz="2400" err="1"/>
              <a:t>invested</a:t>
            </a:r>
            <a:endParaRPr lang="en-US" sz="2400"/>
          </a:p>
        </p:txBody>
      </p:sp>
      <p:graphicFrame>
        <p:nvGraphicFramePr>
          <p:cNvPr id="5" name="Table 4">
            <a:extLst>
              <a:ext uri="{FF2B5EF4-FFF2-40B4-BE49-F238E27FC236}">
                <a16:creationId xmlns:a16="http://schemas.microsoft.com/office/drawing/2014/main" id="{F111B5F6-4EDA-997F-7989-F30136D982C4}"/>
              </a:ext>
            </a:extLst>
          </p:cNvPr>
          <p:cNvGraphicFramePr>
            <a:graphicFrameLocks noGrp="1"/>
          </p:cNvGraphicFramePr>
          <p:nvPr>
            <p:extLst>
              <p:ext uri="{D42A27DB-BD31-4B8C-83A1-F6EECF244321}">
                <p14:modId xmlns:p14="http://schemas.microsoft.com/office/powerpoint/2010/main" val="3252847003"/>
              </p:ext>
            </p:extLst>
          </p:nvPr>
        </p:nvGraphicFramePr>
        <p:xfrm>
          <a:off x="7892127" y="4060331"/>
          <a:ext cx="2959100" cy="1546860"/>
        </p:xfrm>
        <a:graphic>
          <a:graphicData uri="http://schemas.openxmlformats.org/drawingml/2006/table">
            <a:tbl>
              <a:tblPr/>
              <a:tblGrid>
                <a:gridCol w="1113231">
                  <a:extLst>
                    <a:ext uri="{9D8B030D-6E8A-4147-A177-3AD203B41FA5}">
                      <a16:colId xmlns:a16="http://schemas.microsoft.com/office/drawing/2014/main" val="3623456660"/>
                    </a:ext>
                  </a:extLst>
                </a:gridCol>
                <a:gridCol w="1179834">
                  <a:extLst>
                    <a:ext uri="{9D8B030D-6E8A-4147-A177-3AD203B41FA5}">
                      <a16:colId xmlns:a16="http://schemas.microsoft.com/office/drawing/2014/main" val="71394937"/>
                    </a:ext>
                  </a:extLst>
                </a:gridCol>
                <a:gridCol w="666035">
                  <a:extLst>
                    <a:ext uri="{9D8B030D-6E8A-4147-A177-3AD203B41FA5}">
                      <a16:colId xmlns:a16="http://schemas.microsoft.com/office/drawing/2014/main" val="2861728210"/>
                    </a:ext>
                  </a:extLst>
                </a:gridCol>
              </a:tblGrid>
              <a:tr h="180975">
                <a:tc gridSpan="3">
                  <a:txBody>
                    <a:bodyPr/>
                    <a:lstStyle/>
                    <a:p>
                      <a:pPr algn="ctr" fontAlgn="b"/>
                      <a:r>
                        <a:rPr lang="en-US" sz="1100" b="0" i="0" u="none" strike="noStrike">
                          <a:solidFill>
                            <a:srgbClr val="000000"/>
                          </a:solidFill>
                          <a:effectLst/>
                          <a:latin typeface="Aptos Narrow" panose="020B0004020202020204" pitchFamily="34" charset="0"/>
                        </a:rPr>
                        <a:t>Initial Investment Water w/ chiller</a:t>
                      </a:r>
                    </a:p>
                  </a:txBody>
                  <a:tcPr marL="7620" marR="7620" marT="762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06335045"/>
                  </a:ext>
                </a:extLst>
              </a:tr>
              <a:tr h="190500">
                <a:tc>
                  <a:txBody>
                    <a:bodyPr/>
                    <a:lstStyle/>
                    <a:p>
                      <a:pPr algn="l" fontAlgn="b"/>
                      <a:r>
                        <a:rPr lang="en-US" sz="1100" b="0" i="0" u="none" strike="noStrike">
                          <a:solidFill>
                            <a:srgbClr val="000000"/>
                          </a:solidFill>
                          <a:effectLst/>
                          <a:latin typeface="Aptos Narrow" panose="020B0004020202020204" pitchFamily="34" charset="0"/>
                        </a:rPr>
                        <a:t>Chiller</a:t>
                      </a:r>
                    </a:p>
                  </a:txBody>
                  <a:tcPr marL="7620" marR="7620" marT="762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$3,000.00 </a:t>
                      </a:r>
                    </a:p>
                  </a:txBody>
                  <a:tcPr marL="7620" marR="7620" marT="762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unit</a:t>
                      </a:r>
                    </a:p>
                  </a:txBody>
                  <a:tcPr marL="7620" marR="7620" marT="762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467376970"/>
                  </a:ext>
                </a:extLst>
              </a:tr>
              <a:tr h="180975">
                <a:tc>
                  <a:txBody>
                    <a:bodyPr/>
                    <a:lstStyle/>
                    <a:p>
                      <a:pPr algn="l" fontAlgn="b"/>
                      <a:r>
                        <a:rPr lang="en-US" sz="1100" b="0" i="0" u="none" strike="noStrike">
                          <a:solidFill>
                            <a:srgbClr val="000000"/>
                          </a:solidFill>
                          <a:effectLst/>
                          <a:latin typeface="Aptos Narrow" panose="020B0004020202020204" pitchFamily="34" charset="0"/>
                        </a:rPr>
                        <a:t>Water</a:t>
                      </a:r>
                    </a:p>
                  </a:txBody>
                  <a:tcPr marL="7620" marR="7620" marT="762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$11.86 </a:t>
                      </a:r>
                    </a:p>
                  </a:txBody>
                  <a:tcPr marL="7620" marR="7620" marT="762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40 gal</a:t>
                      </a:r>
                    </a:p>
                  </a:txBody>
                  <a:tcPr marL="7620" marR="7620" marT="762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196081912"/>
                  </a:ext>
                </a:extLst>
              </a:tr>
              <a:tr h="180975">
                <a:tc>
                  <a:txBody>
                    <a:bodyPr/>
                    <a:lstStyle/>
                    <a:p>
                      <a:pPr algn="l" fontAlgn="b"/>
                      <a:r>
                        <a:rPr lang="en-US" sz="1100" b="0" i="0" u="none" strike="noStrike">
                          <a:solidFill>
                            <a:srgbClr val="000000"/>
                          </a:solidFill>
                          <a:effectLst/>
                          <a:latin typeface="Aptos Narrow" panose="020B0004020202020204" pitchFamily="34" charset="0"/>
                        </a:rPr>
                        <a:t>Copper</a:t>
                      </a:r>
                    </a:p>
                  </a:txBody>
                  <a:tcPr marL="7620" marR="7620" marT="762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$800.00 </a:t>
                      </a:r>
                    </a:p>
                  </a:txBody>
                  <a:tcPr marL="7620" marR="7620" marT="762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1200ft</a:t>
                      </a:r>
                    </a:p>
                  </a:txBody>
                  <a:tcPr marL="7620" marR="7620" marT="762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17189520"/>
                  </a:ext>
                </a:extLst>
              </a:tr>
              <a:tr h="180975">
                <a:tc>
                  <a:txBody>
                    <a:bodyPr/>
                    <a:lstStyle/>
                    <a:p>
                      <a:pPr algn="l" fontAlgn="b"/>
                      <a:r>
                        <a:rPr lang="en-US" sz="1100" b="0" i="0" u="none" strike="noStrike">
                          <a:solidFill>
                            <a:srgbClr val="000000"/>
                          </a:solidFill>
                          <a:effectLst/>
                          <a:latin typeface="Aptos Narrow" panose="020B0004020202020204" pitchFamily="34" charset="0"/>
                        </a:rPr>
                        <a:t>PEX-A</a:t>
                      </a:r>
                    </a:p>
                  </a:txBody>
                  <a:tcPr marL="7620" marR="7620" marT="762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$739.00 </a:t>
                      </a:r>
                    </a:p>
                  </a:txBody>
                  <a:tcPr marL="7620" marR="7620" marT="762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1200ft</a:t>
                      </a:r>
                    </a:p>
                  </a:txBody>
                  <a:tcPr marL="7620" marR="7620" marT="762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308381022"/>
                  </a:ext>
                </a:extLst>
              </a:tr>
              <a:tr h="190500">
                <a:tc>
                  <a:txBody>
                    <a:bodyPr/>
                    <a:lstStyle/>
                    <a:p>
                      <a:pPr algn="l" fontAlgn="b"/>
                      <a:r>
                        <a:rPr lang="en-US" sz="1100" b="0" i="0" u="none" strike="noStrike">
                          <a:solidFill>
                            <a:srgbClr val="000000"/>
                          </a:solidFill>
                          <a:effectLst/>
                          <a:latin typeface="Aptos Narrow" panose="020B0004020202020204" pitchFamily="34" charset="0"/>
                        </a:rPr>
                        <a:t>Glycol</a:t>
                      </a:r>
                    </a:p>
                  </a:txBody>
                  <a:tcPr marL="7620" marR="7620" marT="762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$56.04 </a:t>
                      </a:r>
                    </a:p>
                  </a:txBody>
                  <a:tcPr marL="7620" marR="7620" marT="762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4.16gal</a:t>
                      </a:r>
                    </a:p>
                  </a:txBody>
                  <a:tcPr marL="7620" marR="7620" marT="762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0070791"/>
                  </a:ext>
                </a:extLst>
              </a:tr>
              <a:tr h="190500">
                <a:tc>
                  <a:txBody>
                    <a:bodyPr/>
                    <a:lstStyle/>
                    <a:p>
                      <a:pPr algn="l" fontAlgn="b"/>
                      <a:r>
                        <a:rPr lang="en-US" sz="1100" b="0" i="0" u="none" strike="noStrike">
                          <a:solidFill>
                            <a:srgbClr val="000000"/>
                          </a:solidFill>
                          <a:effectLst/>
                          <a:latin typeface="Aptos Narrow" panose="020B0004020202020204" pitchFamily="34" charset="0"/>
                        </a:rPr>
                        <a:t>Total</a:t>
                      </a:r>
                    </a:p>
                  </a:txBody>
                  <a:tcPr marL="7620" marR="7620" marT="762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US" sz="1100" b="0" i="0" u="none" strike="noStrike">
                          <a:solidFill>
                            <a:srgbClr val="000000"/>
                          </a:solidFill>
                          <a:effectLst/>
                          <a:latin typeface="Aptos Narrow" panose="020B0004020202020204" pitchFamily="34" charset="0"/>
                        </a:rPr>
                        <a:t>$4,606.90 </a:t>
                      </a:r>
                    </a:p>
                  </a:txBody>
                  <a:tcPr marL="7620" marR="7620" marT="762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7620" marR="7620" marT="762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0381467"/>
                  </a:ext>
                </a:extLst>
              </a:tr>
            </a:tbl>
          </a:graphicData>
        </a:graphic>
      </p:graphicFrame>
    </p:spTree>
    <p:extLst>
      <p:ext uri="{BB962C8B-B14F-4D97-AF65-F5344CB8AC3E}">
        <p14:creationId xmlns:p14="http://schemas.microsoft.com/office/powerpoint/2010/main" val="1937225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BBA1A5C1-066B-749A-DEF5-25A1D785E178}"/>
            </a:ext>
          </a:extLst>
        </p:cNvPr>
        <p:cNvGrpSpPr/>
        <p:nvPr/>
      </p:nvGrpSpPr>
      <p:grpSpPr>
        <a:xfrm>
          <a:off x="0" y="0"/>
          <a:ext cx="0" cy="0"/>
          <a:chOff x="0" y="0"/>
          <a:chExt cx="0" cy="0"/>
        </a:xfrm>
      </p:grpSpPr>
      <p:pic>
        <p:nvPicPr>
          <p:cNvPr id="102" name="Google Shape;102;p14">
            <a:extLst>
              <a:ext uri="{FF2B5EF4-FFF2-40B4-BE49-F238E27FC236}">
                <a16:creationId xmlns:a16="http://schemas.microsoft.com/office/drawing/2014/main" id="{AE570B9E-52D3-965A-CEAB-54F93B7E7A99}"/>
              </a:ext>
            </a:extLst>
          </p:cNvPr>
          <p:cNvPicPr preferRelativeResize="0"/>
          <p:nvPr/>
        </p:nvPicPr>
        <p:blipFill rotWithShape="1">
          <a:blip r:embed="rId3">
            <a:alphaModFix/>
          </a:blip>
          <a:srcRect/>
          <a:stretch/>
        </p:blipFill>
        <p:spPr>
          <a:xfrm>
            <a:off x="0" y="0"/>
            <a:ext cx="3187699" cy="2628899"/>
          </a:xfrm>
          <a:prstGeom prst="rect">
            <a:avLst/>
          </a:prstGeom>
          <a:noFill/>
          <a:ln>
            <a:noFill/>
          </a:ln>
        </p:spPr>
      </p:pic>
      <p:pic>
        <p:nvPicPr>
          <p:cNvPr id="103" name="Google Shape;103;p14">
            <a:extLst>
              <a:ext uri="{FF2B5EF4-FFF2-40B4-BE49-F238E27FC236}">
                <a16:creationId xmlns:a16="http://schemas.microsoft.com/office/drawing/2014/main" id="{4AD5D492-2B65-FFAA-F477-4004B9E24A8A}"/>
              </a:ext>
            </a:extLst>
          </p:cNvPr>
          <p:cNvPicPr preferRelativeResize="0"/>
          <p:nvPr/>
        </p:nvPicPr>
        <p:blipFill rotWithShape="1">
          <a:blip r:embed="rId4">
            <a:alphaModFix/>
          </a:blip>
          <a:srcRect/>
          <a:stretch/>
        </p:blipFill>
        <p:spPr>
          <a:xfrm>
            <a:off x="8086849" y="3435099"/>
            <a:ext cx="4116376" cy="3437851"/>
          </a:xfrm>
          <a:prstGeom prst="rect">
            <a:avLst/>
          </a:prstGeom>
          <a:noFill/>
          <a:ln>
            <a:noFill/>
          </a:ln>
        </p:spPr>
      </p:pic>
      <p:sp>
        <p:nvSpPr>
          <p:cNvPr id="104" name="Google Shape;104;p14">
            <a:extLst>
              <a:ext uri="{FF2B5EF4-FFF2-40B4-BE49-F238E27FC236}">
                <a16:creationId xmlns:a16="http://schemas.microsoft.com/office/drawing/2014/main" id="{FE69ECCB-5409-DD72-D9BE-3A5291E1B85C}"/>
              </a:ext>
            </a:extLst>
          </p:cNvPr>
          <p:cNvSpPr txBox="1">
            <a:spLocks noGrp="1"/>
          </p:cNvSpPr>
          <p:nvPr>
            <p:ph type="title"/>
          </p:nvPr>
        </p:nvSpPr>
        <p:spPr>
          <a:xfrm>
            <a:off x="838200" y="33692"/>
            <a:ext cx="10515600" cy="1325700"/>
          </a:xfrm>
          <a:prstGeom prst="rect">
            <a:avLst/>
          </a:prstGeom>
          <a:noFill/>
          <a:ln>
            <a:noFill/>
          </a:ln>
        </p:spPr>
        <p:txBody>
          <a:bodyPr spcFirstLastPara="1" wrap="square" lIns="91425" tIns="45700" rIns="91425" bIns="45700" anchor="ctr" anchorCtr="0">
            <a:normAutofit/>
          </a:bodyPr>
          <a:lstStyle/>
          <a:p>
            <a:pPr algn="ctr">
              <a:buClr>
                <a:srgbClr val="182752"/>
              </a:buClr>
              <a:buSzPts val="5400"/>
            </a:pPr>
            <a:r>
              <a:rPr lang="en-US" sz="4000" b="1">
                <a:solidFill>
                  <a:srgbClr val="182752"/>
                </a:solidFill>
                <a:latin typeface="Arial"/>
                <a:cs typeface="Arial"/>
                <a:sym typeface="Arial"/>
              </a:rPr>
              <a:t>Project Budget</a:t>
            </a:r>
            <a:endParaRPr sz="3200"/>
          </a:p>
        </p:txBody>
      </p:sp>
      <p:pic>
        <p:nvPicPr>
          <p:cNvPr id="106" name="Google Shape;106;p14">
            <a:extLst>
              <a:ext uri="{FF2B5EF4-FFF2-40B4-BE49-F238E27FC236}">
                <a16:creationId xmlns:a16="http://schemas.microsoft.com/office/drawing/2014/main" id="{18340409-3000-486C-99C3-8FD372BE600B}"/>
              </a:ext>
            </a:extLst>
          </p:cNvPr>
          <p:cNvPicPr preferRelativeResize="0"/>
          <p:nvPr/>
        </p:nvPicPr>
        <p:blipFill rotWithShape="1">
          <a:blip r:embed="rId5">
            <a:alphaModFix/>
          </a:blip>
          <a:srcRect/>
          <a:stretch/>
        </p:blipFill>
        <p:spPr>
          <a:xfrm>
            <a:off x="10851227" y="6164887"/>
            <a:ext cx="1104819" cy="448700"/>
          </a:xfrm>
          <a:prstGeom prst="rect">
            <a:avLst/>
          </a:prstGeom>
          <a:noFill/>
          <a:ln>
            <a:noFill/>
          </a:ln>
        </p:spPr>
      </p:pic>
      <p:sp>
        <p:nvSpPr>
          <p:cNvPr id="107" name="Google Shape;107;p14">
            <a:extLst>
              <a:ext uri="{FF2B5EF4-FFF2-40B4-BE49-F238E27FC236}">
                <a16:creationId xmlns:a16="http://schemas.microsoft.com/office/drawing/2014/main" id="{23904202-29D5-C5F7-BA48-C38B005B0280}"/>
              </a:ext>
            </a:extLst>
          </p:cNvPr>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
        <p:nvSpPr>
          <p:cNvPr id="108" name="Google Shape;108;p14">
            <a:extLst>
              <a:ext uri="{FF2B5EF4-FFF2-40B4-BE49-F238E27FC236}">
                <a16:creationId xmlns:a16="http://schemas.microsoft.com/office/drawing/2014/main" id="{31A51024-E993-8BB3-9C80-5DA965C74458}"/>
              </a:ext>
            </a:extLst>
          </p:cNvPr>
          <p:cNvSpPr txBox="1"/>
          <p:nvPr/>
        </p:nvSpPr>
        <p:spPr>
          <a:xfrm>
            <a:off x="10306800" y="0"/>
            <a:ext cx="1885200" cy="66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rgbClr val="0066B3"/>
                </a:solidFill>
                <a:latin typeface="Calibri"/>
                <a:ea typeface="Calibri"/>
                <a:cs typeface="Calibri"/>
                <a:sym typeface="Calibri"/>
              </a:rPr>
              <a:t>19</a:t>
            </a:r>
            <a:endParaRPr>
              <a:solidFill>
                <a:srgbClr val="0066B3"/>
              </a:solidFill>
              <a:latin typeface="Calibri"/>
              <a:ea typeface="Calibri"/>
              <a:cs typeface="Calibri"/>
              <a:sym typeface="Calibri"/>
            </a:endParaRPr>
          </a:p>
          <a:p>
            <a:pPr marL="0" lvl="0" indent="0" algn="ctr" rtl="0">
              <a:spcBef>
                <a:spcPts val="0"/>
              </a:spcBef>
              <a:spcAft>
                <a:spcPts val="0"/>
              </a:spcAft>
              <a:buNone/>
            </a:pPr>
            <a:r>
              <a:rPr lang="pl-PL">
                <a:solidFill>
                  <a:srgbClr val="0066B3"/>
                </a:solidFill>
                <a:latin typeface="Calibri"/>
                <a:ea typeface="Calibri"/>
                <a:cs typeface="Calibri"/>
                <a:sym typeface="Calibri"/>
              </a:rPr>
              <a:t>Maciej</a:t>
            </a:r>
            <a:endParaRPr>
              <a:solidFill>
                <a:srgbClr val="0066B3"/>
              </a:solidFill>
              <a:latin typeface="Calibri"/>
              <a:ea typeface="Calibri"/>
              <a:cs typeface="Calibri"/>
              <a:sym typeface="Calibri"/>
            </a:endParaRPr>
          </a:p>
        </p:txBody>
      </p:sp>
      <p:graphicFrame>
        <p:nvGraphicFramePr>
          <p:cNvPr id="2" name="Content Placeholder 6">
            <a:extLst>
              <a:ext uri="{FF2B5EF4-FFF2-40B4-BE49-F238E27FC236}">
                <a16:creationId xmlns:a16="http://schemas.microsoft.com/office/drawing/2014/main" id="{F4A057D5-C923-6845-6F0C-702D6D4FA9F4}"/>
              </a:ext>
            </a:extLst>
          </p:cNvPr>
          <p:cNvGraphicFramePr>
            <a:graphicFrameLocks/>
          </p:cNvGraphicFramePr>
          <p:nvPr>
            <p:extLst>
              <p:ext uri="{D42A27DB-BD31-4B8C-83A1-F6EECF244321}">
                <p14:modId xmlns:p14="http://schemas.microsoft.com/office/powerpoint/2010/main" val="12788830"/>
              </p:ext>
            </p:extLst>
          </p:nvPr>
        </p:nvGraphicFramePr>
        <p:xfrm>
          <a:off x="1774324" y="1046361"/>
          <a:ext cx="8643352" cy="3456438"/>
        </p:xfrm>
        <a:graphic>
          <a:graphicData uri="http://schemas.openxmlformats.org/drawingml/2006/table">
            <a:tbl>
              <a:tblPr firstRow="1" bandRow="1">
                <a:tableStyleId>{5940675A-B579-460E-94D1-54222C63F5DA}</a:tableStyleId>
              </a:tblPr>
              <a:tblGrid>
                <a:gridCol w="2911793">
                  <a:extLst>
                    <a:ext uri="{9D8B030D-6E8A-4147-A177-3AD203B41FA5}">
                      <a16:colId xmlns:a16="http://schemas.microsoft.com/office/drawing/2014/main" val="3082198336"/>
                    </a:ext>
                  </a:extLst>
                </a:gridCol>
                <a:gridCol w="951230">
                  <a:extLst>
                    <a:ext uri="{9D8B030D-6E8A-4147-A177-3AD203B41FA5}">
                      <a16:colId xmlns:a16="http://schemas.microsoft.com/office/drawing/2014/main" val="3433242850"/>
                    </a:ext>
                  </a:extLst>
                </a:gridCol>
                <a:gridCol w="2953987">
                  <a:extLst>
                    <a:ext uri="{9D8B030D-6E8A-4147-A177-3AD203B41FA5}">
                      <a16:colId xmlns:a16="http://schemas.microsoft.com/office/drawing/2014/main" val="2736563982"/>
                    </a:ext>
                  </a:extLst>
                </a:gridCol>
                <a:gridCol w="983226">
                  <a:extLst>
                    <a:ext uri="{9D8B030D-6E8A-4147-A177-3AD203B41FA5}">
                      <a16:colId xmlns:a16="http://schemas.microsoft.com/office/drawing/2014/main" val="3353838330"/>
                    </a:ext>
                  </a:extLst>
                </a:gridCol>
                <a:gridCol w="843116">
                  <a:extLst>
                    <a:ext uri="{9D8B030D-6E8A-4147-A177-3AD203B41FA5}">
                      <a16:colId xmlns:a16="http://schemas.microsoft.com/office/drawing/2014/main" val="349581573"/>
                    </a:ext>
                  </a:extLst>
                </a:gridCol>
              </a:tblGrid>
              <a:tr h="295166">
                <a:tc gridSpan="5">
                  <a:txBody>
                    <a:bodyPr/>
                    <a:lstStyle/>
                    <a:p>
                      <a:pPr algn="ctr"/>
                      <a:r>
                        <a:rPr lang="pl-PL" b="1"/>
                        <a:t>Bill of Materials</a:t>
                      </a:r>
                      <a:endParaRPr lang="en-US" b="1"/>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a:p>
                  </a:txBody>
                  <a:tcPr/>
                </a:tc>
                <a:extLst>
                  <a:ext uri="{0D108BD9-81ED-4DB2-BD59-A6C34878D82A}">
                    <a16:rowId xmlns:a16="http://schemas.microsoft.com/office/drawing/2014/main" val="3699408936"/>
                  </a:ext>
                </a:extLst>
              </a:tr>
              <a:tr h="299016">
                <a:tc>
                  <a:txBody>
                    <a:bodyPr/>
                    <a:lstStyle/>
                    <a:p>
                      <a:r>
                        <a:rPr lang="pl-PL" b="1" err="1"/>
                        <a:t>Item</a:t>
                      </a:r>
                      <a:endParaRPr lang="en-US" b="1"/>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b="1" err="1"/>
                        <a:t>Category</a:t>
                      </a:r>
                      <a:endParaRPr lang="en-US" b="1"/>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b="1" err="1"/>
                        <a:t>Description</a:t>
                      </a:r>
                      <a:endParaRPr lang="en-US" b="1"/>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b="1" err="1"/>
                        <a:t>Quantity</a:t>
                      </a:r>
                      <a:endParaRPr lang="en-US" b="1"/>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b="1" err="1"/>
                        <a:t>Cost</a:t>
                      </a:r>
                      <a:endParaRPr lang="en-US" b="1"/>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2831003"/>
                  </a:ext>
                </a:extLst>
              </a:tr>
              <a:tr h="360060">
                <a:tc>
                  <a:txBody>
                    <a:bodyPr/>
                    <a:lstStyle/>
                    <a:p>
                      <a:r>
                        <a:rPr lang="pl-PL" err="1"/>
                        <a:t>Calcium</a:t>
                      </a:r>
                      <a:r>
                        <a:rPr lang="pl-PL"/>
                        <a:t> </a:t>
                      </a:r>
                      <a:r>
                        <a:rPr lang="pl-PL" err="1"/>
                        <a:t>Chloride</a:t>
                      </a:r>
                      <a:r>
                        <a:rPr lang="pl-PL"/>
                        <a:t> </a:t>
                      </a:r>
                      <a:r>
                        <a:rPr lang="pl-PL" err="1"/>
                        <a:t>Hexahydrate</a:t>
                      </a:r>
                      <a:endParaRPr lang="en-US"/>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pl-PL" err="1"/>
                        <a:t>Material</a:t>
                      </a:r>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pl-PL"/>
                        <a:t>PCM for </a:t>
                      </a:r>
                      <a:r>
                        <a:rPr lang="pl-PL" err="1"/>
                        <a:t>prototype</a:t>
                      </a:r>
                      <a:r>
                        <a:rPr lang="pl-PL"/>
                        <a:t> </a:t>
                      </a:r>
                      <a:r>
                        <a:rPr lang="pl-PL" err="1"/>
                        <a:t>testing</a:t>
                      </a:r>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pl-PL"/>
                        <a:t>0.5kg</a:t>
                      </a:r>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pl-PL"/>
                        <a:t>$104.64</a:t>
                      </a:r>
                      <a:endParaRPr lang="en-US"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8450900"/>
                  </a:ext>
                </a:extLst>
              </a:tr>
              <a:tr h="323682">
                <a:tc>
                  <a:txBody>
                    <a:bodyPr/>
                    <a:lstStyle/>
                    <a:p>
                      <a:r>
                        <a:rPr lang="pl-PL" err="1"/>
                        <a:t>Magnesium</a:t>
                      </a:r>
                      <a:r>
                        <a:rPr lang="pl-PL"/>
                        <a:t> </a:t>
                      </a:r>
                      <a:r>
                        <a:rPr lang="pl-PL" err="1"/>
                        <a:t>Chloride</a:t>
                      </a:r>
                      <a:r>
                        <a:rPr lang="pl-PL"/>
                        <a:t> </a:t>
                      </a:r>
                      <a:r>
                        <a:rPr lang="pl-PL" err="1"/>
                        <a:t>Hexahydrate</a:t>
                      </a:r>
                      <a:endParaRPr lang="en-US"/>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pl-PL" err="1"/>
                        <a:t>Material</a:t>
                      </a:r>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pl-PL"/>
                        <a:t>PCM for </a:t>
                      </a:r>
                      <a:r>
                        <a:rPr lang="pl-PL" err="1"/>
                        <a:t>prototype</a:t>
                      </a:r>
                      <a:r>
                        <a:rPr lang="pl-PL"/>
                        <a:t> </a:t>
                      </a:r>
                      <a:r>
                        <a:rPr lang="pl-PL" err="1"/>
                        <a:t>testing</a:t>
                      </a:r>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pl-PL"/>
                        <a:t>1kg</a:t>
                      </a:r>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pl-PL"/>
                        <a:t>$58.36</a:t>
                      </a:r>
                      <a:endParaRPr lang="en-US"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76681733"/>
                  </a:ext>
                </a:extLst>
              </a:tr>
              <a:tr h="324464">
                <a:tc>
                  <a:txBody>
                    <a:bodyPr/>
                    <a:lstStyle/>
                    <a:p>
                      <a:r>
                        <a:rPr lang="pl-PL" err="1"/>
                        <a:t>Ethylene</a:t>
                      </a:r>
                      <a:r>
                        <a:rPr lang="pl-PL"/>
                        <a:t> </a:t>
                      </a:r>
                      <a:r>
                        <a:rPr lang="pl-PL" err="1"/>
                        <a:t>Glycole</a:t>
                      </a:r>
                      <a:endParaRPr lang="en-US"/>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pl-PL" err="1"/>
                        <a:t>Material</a:t>
                      </a:r>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pl-PL"/>
                        <a:t>Fluid to </a:t>
                      </a:r>
                      <a:r>
                        <a:rPr lang="pl-PL" err="1"/>
                        <a:t>cool</a:t>
                      </a:r>
                      <a:r>
                        <a:rPr lang="pl-PL"/>
                        <a:t> down the PCM</a:t>
                      </a:r>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pl-PL"/>
                        <a:t>1Gal</a:t>
                      </a:r>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pl-PL"/>
                        <a:t>$15.05</a:t>
                      </a:r>
                      <a:endParaRPr lang="en-US"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39829839"/>
                  </a:ext>
                </a:extLst>
              </a:tr>
              <a:tr h="314632">
                <a:tc>
                  <a:txBody>
                    <a:bodyPr/>
                    <a:lstStyle/>
                    <a:p>
                      <a:r>
                        <a:rPr lang="pl-PL" err="1"/>
                        <a:t>Distilled</a:t>
                      </a:r>
                      <a:r>
                        <a:rPr lang="pl-PL"/>
                        <a:t> </a:t>
                      </a:r>
                      <a:r>
                        <a:rPr lang="pl-PL" err="1"/>
                        <a:t>Water</a:t>
                      </a:r>
                      <a:endParaRPr lang="en-US"/>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pl-PL" err="1"/>
                        <a:t>Material</a:t>
                      </a:r>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pl-PL"/>
                        <a:t>Fluid to </a:t>
                      </a:r>
                      <a:r>
                        <a:rPr lang="pl-PL" err="1"/>
                        <a:t>cool</a:t>
                      </a:r>
                      <a:r>
                        <a:rPr lang="pl-PL"/>
                        <a:t> down the PCM</a:t>
                      </a:r>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pl-PL"/>
                        <a:t>1Gal</a:t>
                      </a:r>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pl-PL"/>
                        <a:t>$1.29</a:t>
                      </a:r>
                      <a:endParaRPr lang="en-US"/>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98821164"/>
                  </a:ext>
                </a:extLst>
              </a:tr>
              <a:tr h="299016">
                <a:tc>
                  <a:txBody>
                    <a:bodyPr/>
                    <a:lstStyle/>
                    <a:p>
                      <a:r>
                        <a:rPr lang="pl-PL"/>
                        <a:t>4 OD inch ABS Pipe</a:t>
                      </a:r>
                      <a:endParaRPr lang="en-US" dirty="0" err="1"/>
                    </a:p>
                  </a:txBody>
                  <a:tcP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a:t>Part</a:t>
                      </a:r>
                      <a:endParaRPr lang="en-US"/>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a:t>Main Body of HX</a:t>
                      </a:r>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a:t>1</a:t>
                      </a:r>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a:t>$61.10</a:t>
                      </a:r>
                      <a:endParaRPr lang="en-US" dirty="0"/>
                    </a:p>
                  </a:txBody>
                  <a:tcP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9730763"/>
                  </a:ext>
                </a:extLst>
              </a:tr>
              <a:tr h="299016">
                <a:tc>
                  <a:txBody>
                    <a:bodyPr/>
                    <a:lstStyle/>
                    <a:p>
                      <a:r>
                        <a:rPr lang="pl-PL" dirty="0"/>
                        <a:t>1/8 OD </a:t>
                      </a:r>
                      <a:r>
                        <a:rPr lang="pl-PL" dirty="0" err="1"/>
                        <a:t>inch</a:t>
                      </a:r>
                      <a:r>
                        <a:rPr lang="pl-PL" dirty="0"/>
                        <a:t> </a:t>
                      </a:r>
                      <a:r>
                        <a:rPr lang="pl-PL" dirty="0" err="1"/>
                        <a:t>Copper</a:t>
                      </a:r>
                      <a:r>
                        <a:rPr lang="pl-PL" dirty="0"/>
                        <a:t> </a:t>
                      </a:r>
                      <a:r>
                        <a:rPr lang="pl-PL" dirty="0" err="1"/>
                        <a:t>Tube</a:t>
                      </a:r>
                      <a:endParaRPr lang="en-US" dirty="0" err="1"/>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dirty="0"/>
                        <a:t>Part</a:t>
                      </a: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dirty="0"/>
                        <a:t>PCM Storage</a:t>
                      </a: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dirty="0"/>
                        <a:t>16</a:t>
                      </a: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dirty="0"/>
                        <a:t>$45.10</a:t>
                      </a:r>
                      <a:endParaRPr lang="en-US"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3439498"/>
                  </a:ext>
                </a:extLst>
              </a:tr>
              <a:tr h="299016">
                <a:tc>
                  <a:txBody>
                    <a:bodyPr/>
                    <a:lstStyle/>
                    <a:p>
                      <a:r>
                        <a:rPr lang="pl-PL" dirty="0" err="1"/>
                        <a:t>Copper</a:t>
                      </a:r>
                      <a:r>
                        <a:rPr lang="pl-PL" dirty="0"/>
                        <a:t> Cap </a:t>
                      </a:r>
                      <a:endParaRPr lang="en-US"/>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dirty="0"/>
                        <a:t>Part</a:t>
                      </a: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dirty="0"/>
                        <a:t>PCM Storage</a:t>
                      </a: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dirty="0"/>
                        <a:t>32</a:t>
                      </a: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dirty="0"/>
                        <a:t>$41.80</a:t>
                      </a:r>
                      <a:endParaRPr lang="en-US"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4974011"/>
                  </a:ext>
                </a:extLst>
              </a:tr>
              <a:tr h="299016">
                <a:tc>
                  <a:txBody>
                    <a:bodyPr/>
                    <a:lstStyle/>
                    <a:p>
                      <a:r>
                        <a:rPr lang="pl-PL" dirty="0"/>
                        <a:t>ABS Cap</a:t>
                      </a:r>
                      <a:endParaRPr lang="en-US" dirty="0"/>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dirty="0"/>
                        <a:t>Part</a:t>
                      </a: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dirty="0" err="1"/>
                        <a:t>Main</a:t>
                      </a:r>
                      <a:r>
                        <a:rPr lang="pl-PL" dirty="0"/>
                        <a:t> Body of HX</a:t>
                      </a: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dirty="0"/>
                        <a:t>2</a:t>
                      </a: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pl-PL" dirty="0"/>
                        <a:t>$45.77</a:t>
                      </a:r>
                      <a:endParaRPr lang="en-US"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7415164"/>
                  </a:ext>
                </a:extLst>
              </a:tr>
              <a:tr h="260062">
                <a:tc gridSpan="5">
                  <a:txBody>
                    <a:bodyPr/>
                    <a:lstStyle/>
                    <a:p>
                      <a:pPr algn="r"/>
                      <a:r>
                        <a:rPr lang="pl-PL" b="1"/>
                        <a:t>Estimated Cost: $</a:t>
                      </a:r>
                      <a:r>
                        <a:rPr lang="en-US" b="1"/>
                        <a:t> </a:t>
                      </a:r>
                      <a:r>
                        <a:rPr lang="pl-PL" b="1"/>
                        <a:t>331.31</a:t>
                      </a:r>
                      <a:endParaRPr lang="en-US"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7340170"/>
                  </a:ext>
                </a:extLst>
              </a:tr>
            </a:tbl>
          </a:graphicData>
        </a:graphic>
      </p:graphicFrame>
      <p:graphicFrame>
        <p:nvGraphicFramePr>
          <p:cNvPr id="3" name="Table 2">
            <a:extLst>
              <a:ext uri="{FF2B5EF4-FFF2-40B4-BE49-F238E27FC236}">
                <a16:creationId xmlns:a16="http://schemas.microsoft.com/office/drawing/2014/main" id="{26414244-6ABE-C668-221F-CCAD2F61B885}"/>
              </a:ext>
            </a:extLst>
          </p:cNvPr>
          <p:cNvGraphicFramePr>
            <a:graphicFrameLocks noGrp="1"/>
          </p:cNvGraphicFramePr>
          <p:nvPr>
            <p:extLst>
              <p:ext uri="{D42A27DB-BD31-4B8C-83A1-F6EECF244321}">
                <p14:modId xmlns:p14="http://schemas.microsoft.com/office/powerpoint/2010/main" val="144657444"/>
              </p:ext>
            </p:extLst>
          </p:nvPr>
        </p:nvGraphicFramePr>
        <p:xfrm>
          <a:off x="6979932" y="4644666"/>
          <a:ext cx="3326868" cy="1347661"/>
        </p:xfrm>
        <a:graphic>
          <a:graphicData uri="http://schemas.openxmlformats.org/drawingml/2006/table">
            <a:tbl>
              <a:tblPr firstRow="1" bandRow="1">
                <a:tableStyleId>{D098B279-9399-4990-B982-9A8E74B6EE54}</a:tableStyleId>
              </a:tblPr>
              <a:tblGrid>
                <a:gridCol w="1797368">
                  <a:extLst>
                    <a:ext uri="{9D8B030D-6E8A-4147-A177-3AD203B41FA5}">
                      <a16:colId xmlns:a16="http://schemas.microsoft.com/office/drawing/2014/main" val="4004219807"/>
                    </a:ext>
                  </a:extLst>
                </a:gridCol>
                <a:gridCol w="1529500">
                  <a:extLst>
                    <a:ext uri="{9D8B030D-6E8A-4147-A177-3AD203B41FA5}">
                      <a16:colId xmlns:a16="http://schemas.microsoft.com/office/drawing/2014/main" val="2489435330"/>
                    </a:ext>
                  </a:extLst>
                </a:gridCol>
              </a:tblGrid>
              <a:tr h="0">
                <a:tc gridSpan="2">
                  <a:txBody>
                    <a:bodyPr/>
                    <a:lstStyle/>
                    <a:p>
                      <a:pPr algn="ctr"/>
                      <a:r>
                        <a:rPr lang="pl-PL" b="1" err="1"/>
                        <a:t>Summary</a:t>
                      </a:r>
                      <a:endParaRPr lang="en-US" b="1"/>
                    </a:p>
                  </a:txBody>
                  <a:tcP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2160169352"/>
                  </a:ext>
                </a:extLst>
              </a:tr>
              <a:tr h="350726">
                <a:tc>
                  <a:txBody>
                    <a:bodyPr/>
                    <a:lstStyle/>
                    <a:p>
                      <a:r>
                        <a:rPr lang="pl-PL" b="1" err="1"/>
                        <a:t>Funds</a:t>
                      </a:r>
                      <a:endParaRPr lang="en-US" b="1"/>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r"/>
                      <a:r>
                        <a:rPr lang="pl-PL"/>
                        <a:t>$5,500</a:t>
                      </a:r>
                      <a:endParaRPr lang="en-US"/>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546811699"/>
                  </a:ext>
                </a:extLst>
              </a:tr>
              <a:tr h="321295">
                <a:tc>
                  <a:txBody>
                    <a:bodyPr/>
                    <a:lstStyle/>
                    <a:p>
                      <a:r>
                        <a:rPr lang="pl-PL" b="1" err="1"/>
                        <a:t>Costs</a:t>
                      </a:r>
                      <a:endParaRPr lang="en-US" b="1"/>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a:r>
                        <a:rPr lang="pl-PL"/>
                        <a:t>$</a:t>
                      </a:r>
                      <a:r>
                        <a:rPr lang="en-US"/>
                        <a:t> </a:t>
                      </a:r>
                      <a:r>
                        <a:rPr lang="pl-PL"/>
                        <a:t>331</a:t>
                      </a:r>
                      <a:r>
                        <a:rPr lang="en-US"/>
                        <a:t>.</a:t>
                      </a:r>
                      <a:r>
                        <a:rPr lang="pl-PL"/>
                        <a:t>31</a:t>
                      </a:r>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256447985"/>
                  </a:ext>
                </a:extLst>
              </a:tr>
              <a:tr h="370840">
                <a:tc>
                  <a:txBody>
                    <a:bodyPr/>
                    <a:lstStyle/>
                    <a:p>
                      <a:r>
                        <a:rPr lang="pl-PL" b="1" err="1"/>
                        <a:t>Remaining</a:t>
                      </a:r>
                      <a:r>
                        <a:rPr lang="pl-PL" b="1"/>
                        <a:t> Budget</a:t>
                      </a:r>
                      <a:endParaRPr lang="en-US" b="1"/>
                    </a:p>
                  </a:txBody>
                  <a:tcP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pl-PL"/>
                        <a:t>$</a:t>
                      </a:r>
                      <a:r>
                        <a:rPr lang="en-US"/>
                        <a:t> 5</a:t>
                      </a:r>
                      <a:r>
                        <a:rPr lang="pl-PL"/>
                        <a:t>168.69</a:t>
                      </a:r>
                      <a:endParaRPr lang="en-US" dirty="0"/>
                    </a:p>
                  </a:txBody>
                  <a:tcP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7626547"/>
                  </a:ext>
                </a:extLst>
              </a:tr>
            </a:tbl>
          </a:graphicData>
        </a:graphic>
      </p:graphicFrame>
      <p:graphicFrame>
        <p:nvGraphicFramePr>
          <p:cNvPr id="4" name="Table 3">
            <a:extLst>
              <a:ext uri="{FF2B5EF4-FFF2-40B4-BE49-F238E27FC236}">
                <a16:creationId xmlns:a16="http://schemas.microsoft.com/office/drawing/2014/main" id="{DE66B12E-1619-494F-50A1-E62C901794F9}"/>
              </a:ext>
            </a:extLst>
          </p:cNvPr>
          <p:cNvGraphicFramePr>
            <a:graphicFrameLocks noGrp="1"/>
          </p:cNvGraphicFramePr>
          <p:nvPr>
            <p:extLst>
              <p:ext uri="{D42A27DB-BD31-4B8C-83A1-F6EECF244321}">
                <p14:modId xmlns:p14="http://schemas.microsoft.com/office/powerpoint/2010/main" val="1576189781"/>
              </p:ext>
            </p:extLst>
          </p:nvPr>
        </p:nvGraphicFramePr>
        <p:xfrm>
          <a:off x="1593849" y="4502799"/>
          <a:ext cx="4267135" cy="1112520"/>
        </p:xfrm>
        <a:graphic>
          <a:graphicData uri="http://schemas.openxmlformats.org/drawingml/2006/table">
            <a:tbl>
              <a:tblPr firstRow="1" bandRow="1">
                <a:tableStyleId>{D098B279-9399-4990-B982-9A8E74B6EE54}</a:tableStyleId>
              </a:tblPr>
              <a:tblGrid>
                <a:gridCol w="2235518">
                  <a:extLst>
                    <a:ext uri="{9D8B030D-6E8A-4147-A177-3AD203B41FA5}">
                      <a16:colId xmlns:a16="http://schemas.microsoft.com/office/drawing/2014/main" val="139009340"/>
                    </a:ext>
                  </a:extLst>
                </a:gridCol>
                <a:gridCol w="2031617">
                  <a:extLst>
                    <a:ext uri="{9D8B030D-6E8A-4147-A177-3AD203B41FA5}">
                      <a16:colId xmlns:a16="http://schemas.microsoft.com/office/drawing/2014/main" val="1753489075"/>
                    </a:ext>
                  </a:extLst>
                </a:gridCol>
              </a:tblGrid>
              <a:tr h="370840">
                <a:tc gridSpan="2">
                  <a:txBody>
                    <a:bodyPr/>
                    <a:lstStyle/>
                    <a:p>
                      <a:pPr algn="ctr"/>
                      <a:r>
                        <a:rPr lang="pl-PL" b="1" err="1"/>
                        <a:t>Funds</a:t>
                      </a:r>
                      <a:endParaRPr lang="en-US" b="1"/>
                    </a:p>
                  </a:txBody>
                  <a:tcP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3737960938"/>
                  </a:ext>
                </a:extLst>
              </a:tr>
              <a:tr h="370840">
                <a:tc>
                  <a:txBody>
                    <a:bodyPr/>
                    <a:lstStyle/>
                    <a:p>
                      <a:r>
                        <a:rPr lang="pl-PL" b="1"/>
                        <a:t>Salt River Project (SRP)</a:t>
                      </a:r>
                      <a:endParaRPr lang="en-US" b="1"/>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algn="r"/>
                      <a:r>
                        <a:rPr lang="pl-PL"/>
                        <a:t>$5,000</a:t>
                      </a:r>
                      <a:endParaRPr lang="en-US"/>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33872235"/>
                  </a:ext>
                </a:extLst>
              </a:tr>
              <a:tr h="370840">
                <a:tc>
                  <a:txBody>
                    <a:bodyPr/>
                    <a:lstStyle/>
                    <a:p>
                      <a:r>
                        <a:rPr lang="pl-PL" b="1" err="1"/>
                        <a:t>Fundraising</a:t>
                      </a:r>
                      <a:endParaRPr lang="en-US" b="1"/>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r"/>
                      <a:r>
                        <a:rPr lang="pl-PL"/>
                        <a:t>$500</a:t>
                      </a:r>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978461719"/>
                  </a:ext>
                </a:extLst>
              </a:tr>
            </a:tbl>
          </a:graphicData>
        </a:graphic>
      </p:graphicFrame>
    </p:spTree>
    <p:extLst>
      <p:ext uri="{BB962C8B-B14F-4D97-AF65-F5344CB8AC3E}">
        <p14:creationId xmlns:p14="http://schemas.microsoft.com/office/powerpoint/2010/main" val="872260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212B261A-66BB-A9BB-9BE2-E7FE08A78673}"/>
            </a:ext>
          </a:extLst>
        </p:cNvPr>
        <p:cNvGrpSpPr/>
        <p:nvPr/>
      </p:nvGrpSpPr>
      <p:grpSpPr>
        <a:xfrm>
          <a:off x="0" y="0"/>
          <a:ext cx="0" cy="0"/>
          <a:chOff x="0" y="0"/>
          <a:chExt cx="0" cy="0"/>
        </a:xfrm>
      </p:grpSpPr>
      <p:pic>
        <p:nvPicPr>
          <p:cNvPr id="102" name="Google Shape;102;p14">
            <a:extLst>
              <a:ext uri="{FF2B5EF4-FFF2-40B4-BE49-F238E27FC236}">
                <a16:creationId xmlns:a16="http://schemas.microsoft.com/office/drawing/2014/main" id="{0EB97B54-6F62-634A-88B3-40B13C5F1F35}"/>
              </a:ext>
            </a:extLst>
          </p:cNvPr>
          <p:cNvPicPr preferRelativeResize="0"/>
          <p:nvPr/>
        </p:nvPicPr>
        <p:blipFill rotWithShape="1">
          <a:blip r:embed="rId3">
            <a:alphaModFix/>
          </a:blip>
          <a:srcRect/>
          <a:stretch/>
        </p:blipFill>
        <p:spPr>
          <a:xfrm>
            <a:off x="0" y="0"/>
            <a:ext cx="3187699" cy="2628899"/>
          </a:xfrm>
          <a:prstGeom prst="rect">
            <a:avLst/>
          </a:prstGeom>
          <a:noFill/>
          <a:ln>
            <a:noFill/>
          </a:ln>
        </p:spPr>
      </p:pic>
      <p:pic>
        <p:nvPicPr>
          <p:cNvPr id="103" name="Google Shape;103;p14">
            <a:extLst>
              <a:ext uri="{FF2B5EF4-FFF2-40B4-BE49-F238E27FC236}">
                <a16:creationId xmlns:a16="http://schemas.microsoft.com/office/drawing/2014/main" id="{E64B0A65-1E28-9263-0677-90F5D2752CA6}"/>
              </a:ext>
            </a:extLst>
          </p:cNvPr>
          <p:cNvPicPr preferRelativeResize="0"/>
          <p:nvPr/>
        </p:nvPicPr>
        <p:blipFill rotWithShape="1">
          <a:blip r:embed="rId4">
            <a:alphaModFix/>
          </a:blip>
          <a:srcRect/>
          <a:stretch/>
        </p:blipFill>
        <p:spPr>
          <a:xfrm>
            <a:off x="8086849" y="3435099"/>
            <a:ext cx="4116376" cy="3437851"/>
          </a:xfrm>
          <a:prstGeom prst="rect">
            <a:avLst/>
          </a:prstGeom>
          <a:noFill/>
          <a:ln>
            <a:noFill/>
          </a:ln>
        </p:spPr>
      </p:pic>
      <p:sp>
        <p:nvSpPr>
          <p:cNvPr id="104" name="Google Shape;104;p14">
            <a:extLst>
              <a:ext uri="{FF2B5EF4-FFF2-40B4-BE49-F238E27FC236}">
                <a16:creationId xmlns:a16="http://schemas.microsoft.com/office/drawing/2014/main" id="{E76BCF97-7F1F-6975-4B82-9E37E58977D7}"/>
              </a:ext>
            </a:extLst>
          </p:cNvPr>
          <p:cNvSpPr txBox="1">
            <a:spLocks noGrp="1"/>
          </p:cNvSpPr>
          <p:nvPr>
            <p:ph type="title"/>
          </p:nvPr>
        </p:nvSpPr>
        <p:spPr>
          <a:xfrm>
            <a:off x="833405" y="22542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82752"/>
              </a:buClr>
              <a:buSzPts val="5400"/>
              <a:buFont typeface="Arial"/>
              <a:buNone/>
            </a:pPr>
            <a:r>
              <a:rPr lang="en-US" sz="5400" b="1">
                <a:solidFill>
                  <a:srgbClr val="182752"/>
                </a:solidFill>
                <a:latin typeface="Arial"/>
                <a:cs typeface="Arial"/>
              </a:rPr>
              <a:t>Project Description</a:t>
            </a:r>
          </a:p>
        </p:txBody>
      </p:sp>
      <p:pic>
        <p:nvPicPr>
          <p:cNvPr id="106" name="Google Shape;106;p14">
            <a:extLst>
              <a:ext uri="{FF2B5EF4-FFF2-40B4-BE49-F238E27FC236}">
                <a16:creationId xmlns:a16="http://schemas.microsoft.com/office/drawing/2014/main" id="{4042B2EE-787D-4A62-F124-464A66C21C09}"/>
              </a:ext>
            </a:extLst>
          </p:cNvPr>
          <p:cNvPicPr preferRelativeResize="0"/>
          <p:nvPr/>
        </p:nvPicPr>
        <p:blipFill rotWithShape="1">
          <a:blip r:embed="rId5">
            <a:alphaModFix/>
          </a:blip>
          <a:srcRect/>
          <a:stretch/>
        </p:blipFill>
        <p:spPr>
          <a:xfrm>
            <a:off x="10851227" y="6164887"/>
            <a:ext cx="1104819" cy="448700"/>
          </a:xfrm>
          <a:prstGeom prst="rect">
            <a:avLst/>
          </a:prstGeom>
          <a:noFill/>
          <a:ln>
            <a:noFill/>
          </a:ln>
        </p:spPr>
      </p:pic>
      <p:sp>
        <p:nvSpPr>
          <p:cNvPr id="107" name="Google Shape;107;p14">
            <a:extLst>
              <a:ext uri="{FF2B5EF4-FFF2-40B4-BE49-F238E27FC236}">
                <a16:creationId xmlns:a16="http://schemas.microsoft.com/office/drawing/2014/main" id="{0D94D113-74F4-0D38-1E28-1EC7E6437D85}"/>
              </a:ext>
            </a:extLst>
          </p:cNvPr>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
        <p:nvSpPr>
          <p:cNvPr id="108" name="Google Shape;108;p14">
            <a:extLst>
              <a:ext uri="{FF2B5EF4-FFF2-40B4-BE49-F238E27FC236}">
                <a16:creationId xmlns:a16="http://schemas.microsoft.com/office/drawing/2014/main" id="{179FC647-18A8-75E8-E40A-5CA20BE754B3}"/>
              </a:ext>
            </a:extLst>
          </p:cNvPr>
          <p:cNvSpPr txBox="1"/>
          <p:nvPr/>
        </p:nvSpPr>
        <p:spPr>
          <a:xfrm>
            <a:off x="10306800" y="0"/>
            <a:ext cx="1885200" cy="66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0066B3"/>
                </a:solidFill>
                <a:latin typeface="Calibri"/>
                <a:ea typeface="Calibri"/>
                <a:cs typeface="Calibri"/>
              </a:rPr>
              <a:t>2</a:t>
            </a:r>
          </a:p>
          <a:p>
            <a:pPr marL="0" lvl="0" indent="0" algn="ctr" rtl="0">
              <a:spcBef>
                <a:spcPts val="0"/>
              </a:spcBef>
              <a:spcAft>
                <a:spcPts val="0"/>
              </a:spcAft>
              <a:buNone/>
            </a:pPr>
            <a:r>
              <a:rPr lang="en-US">
                <a:solidFill>
                  <a:srgbClr val="0066B3"/>
                </a:solidFill>
                <a:latin typeface="Calibri"/>
                <a:ea typeface="Calibri"/>
                <a:cs typeface="Calibri"/>
                <a:sym typeface="Calibri"/>
              </a:rPr>
              <a:t>Janelle</a:t>
            </a:r>
            <a:endParaRPr>
              <a:solidFill>
                <a:srgbClr val="0066B3"/>
              </a:solidFill>
              <a:latin typeface="Calibri"/>
              <a:ea typeface="Calibri"/>
              <a:cs typeface="Calibri"/>
              <a:sym typeface="Calibri"/>
            </a:endParaRPr>
          </a:p>
        </p:txBody>
      </p:sp>
      <p:pic>
        <p:nvPicPr>
          <p:cNvPr id="3" name="Picture 2" descr="A map of the united states&#10;&#10;Description automatically generated">
            <a:extLst>
              <a:ext uri="{FF2B5EF4-FFF2-40B4-BE49-F238E27FC236}">
                <a16:creationId xmlns:a16="http://schemas.microsoft.com/office/drawing/2014/main" id="{A01E5E05-E6B2-6A18-7280-1AA43710D415}"/>
              </a:ext>
            </a:extLst>
          </p:cNvPr>
          <p:cNvPicPr>
            <a:picLocks noChangeAspect="1"/>
          </p:cNvPicPr>
          <p:nvPr/>
        </p:nvPicPr>
        <p:blipFill>
          <a:blip r:embed="rId6"/>
          <a:stretch>
            <a:fillRect/>
          </a:stretch>
        </p:blipFill>
        <p:spPr>
          <a:xfrm>
            <a:off x="1684245" y="1353077"/>
            <a:ext cx="7048877" cy="1814711"/>
          </a:xfrm>
          <a:prstGeom prst="rect">
            <a:avLst/>
          </a:prstGeom>
        </p:spPr>
      </p:pic>
      <p:pic>
        <p:nvPicPr>
          <p:cNvPr id="5" name="Picture 4" descr="Southwest Region usage&#10;">
            <a:extLst>
              <a:ext uri="{FF2B5EF4-FFF2-40B4-BE49-F238E27FC236}">
                <a16:creationId xmlns:a16="http://schemas.microsoft.com/office/drawing/2014/main" id="{08C249E9-6563-11B1-078E-EA5DCA97554E}"/>
              </a:ext>
            </a:extLst>
          </p:cNvPr>
          <p:cNvPicPr>
            <a:picLocks noChangeAspect="1"/>
          </p:cNvPicPr>
          <p:nvPr/>
        </p:nvPicPr>
        <p:blipFill>
          <a:blip r:embed="rId7"/>
          <a:stretch>
            <a:fillRect/>
          </a:stretch>
        </p:blipFill>
        <p:spPr>
          <a:xfrm>
            <a:off x="9507421" y="692526"/>
            <a:ext cx="2263082" cy="4107467"/>
          </a:xfrm>
          <a:prstGeom prst="rect">
            <a:avLst/>
          </a:prstGeom>
        </p:spPr>
      </p:pic>
      <p:sp>
        <p:nvSpPr>
          <p:cNvPr id="7" name="TextBox 6">
            <a:extLst>
              <a:ext uri="{FF2B5EF4-FFF2-40B4-BE49-F238E27FC236}">
                <a16:creationId xmlns:a16="http://schemas.microsoft.com/office/drawing/2014/main" id="{06E70CE4-534B-1A51-B46A-6C9C337B85A6}"/>
              </a:ext>
            </a:extLst>
          </p:cNvPr>
          <p:cNvSpPr txBox="1"/>
          <p:nvPr/>
        </p:nvSpPr>
        <p:spPr>
          <a:xfrm>
            <a:off x="40242" y="6418914"/>
            <a:ext cx="8570358" cy="646331"/>
          </a:xfrm>
          <a:prstGeom prst="rect">
            <a:avLst/>
          </a:prstGeom>
          <a:noFill/>
        </p:spPr>
        <p:txBody>
          <a:bodyPr wrap="square" lIns="91440" tIns="45720" rIns="91440" bIns="45720" rtlCol="0" anchor="t">
            <a:spAutoFit/>
          </a:bodyPr>
          <a:lstStyle/>
          <a:p>
            <a:r>
              <a:rPr lang="en-US" sz="1000"/>
              <a:t>[20] </a:t>
            </a:r>
            <a:r>
              <a:rPr lang="en-US" sz="1000">
                <a:effectLst/>
              </a:rPr>
              <a:t>Hourly electricity consumption varies throughout the day and across seasons - U.S. Energy Information Administration (EIA), https://www.eia.gov/todayinenergy/detail.php?id=42915 (accessed Feb. 5, 2024).</a:t>
            </a:r>
            <a:r>
              <a:rPr lang="en-US" sz="1000"/>
              <a:t> </a:t>
            </a:r>
            <a:endParaRPr lang="en-US" sz="1000">
              <a:effectLst/>
            </a:endParaRPr>
          </a:p>
          <a:p>
            <a:endParaRPr lang="en-US" sz="800"/>
          </a:p>
          <a:p>
            <a:endParaRPr lang="en-US" sz="800"/>
          </a:p>
        </p:txBody>
      </p:sp>
      <p:sp>
        <p:nvSpPr>
          <p:cNvPr id="9" name="TextBox 8">
            <a:extLst>
              <a:ext uri="{FF2B5EF4-FFF2-40B4-BE49-F238E27FC236}">
                <a16:creationId xmlns:a16="http://schemas.microsoft.com/office/drawing/2014/main" id="{984D5509-26B4-8EB1-014C-BEBE3728E1B0}"/>
              </a:ext>
            </a:extLst>
          </p:cNvPr>
          <p:cNvSpPr txBox="1"/>
          <p:nvPr/>
        </p:nvSpPr>
        <p:spPr>
          <a:xfrm>
            <a:off x="235954" y="3884887"/>
            <a:ext cx="9070310" cy="2534027"/>
          </a:xfrm>
          <a:prstGeom prst="rect">
            <a:avLst/>
          </a:prstGeom>
          <a:noFill/>
        </p:spPr>
        <p:txBody>
          <a:bodyPr wrap="square" lIns="91440" tIns="45720" rIns="91440" bIns="45720" rtlCol="0" anchor="t">
            <a:spAutoFit/>
          </a:bodyPr>
          <a:lstStyle/>
          <a:p>
            <a:pPr marL="285750" indent="-285750">
              <a:lnSpc>
                <a:spcPct val="150000"/>
              </a:lnSpc>
              <a:buFont typeface="Courier New" panose="02070309020205020404" pitchFamily="49" charset="0"/>
              <a:buChar char="o"/>
            </a:pPr>
            <a:r>
              <a:rPr lang="en-US" sz="1800"/>
              <a:t>The peak of the demand has the highest cost</a:t>
            </a:r>
          </a:p>
          <a:p>
            <a:pPr marL="285750" indent="-285750">
              <a:lnSpc>
                <a:spcPct val="150000"/>
              </a:lnSpc>
              <a:buFont typeface="Courier New" panose="02070309020205020404" pitchFamily="49" charset="0"/>
              <a:buChar char="o"/>
            </a:pPr>
            <a:r>
              <a:rPr lang="en-US" sz="1800"/>
              <a:t>Using more energy storage in the minimum demand times and releasing that energy during the peak demand is our goal</a:t>
            </a:r>
          </a:p>
          <a:p>
            <a:pPr marL="285750" indent="-285750">
              <a:lnSpc>
                <a:spcPct val="150000"/>
              </a:lnSpc>
              <a:buFont typeface="Courier New" panose="02070309020205020404" pitchFamily="49" charset="0"/>
              <a:buChar char="o"/>
            </a:pPr>
            <a:r>
              <a:rPr lang="en-US" sz="1800"/>
              <a:t>Sponsored by Salt River Project (SRP)</a:t>
            </a:r>
          </a:p>
          <a:p>
            <a:pPr marL="285750" indent="-285750">
              <a:lnSpc>
                <a:spcPct val="150000"/>
              </a:lnSpc>
              <a:buFont typeface="Courier New" panose="02070309020205020404" pitchFamily="49" charset="0"/>
              <a:buChar char="o"/>
            </a:pPr>
            <a:r>
              <a:rPr lang="en-US" sz="1800"/>
              <a:t>Important because it will become vital for renewable energy to be reliable and viable</a:t>
            </a:r>
          </a:p>
          <a:p>
            <a:pPr marL="285750" indent="-285750">
              <a:lnSpc>
                <a:spcPct val="150000"/>
              </a:lnSpc>
              <a:buFont typeface="Courier New" panose="02070309020205020404" pitchFamily="49" charset="0"/>
              <a:buChar char="o"/>
            </a:pPr>
            <a:r>
              <a:rPr lang="en-US" sz="1800"/>
              <a:t>Individual home level</a:t>
            </a:r>
          </a:p>
        </p:txBody>
      </p:sp>
      <p:sp>
        <p:nvSpPr>
          <p:cNvPr id="2" name="TextBox 1">
            <a:extLst>
              <a:ext uri="{FF2B5EF4-FFF2-40B4-BE49-F238E27FC236}">
                <a16:creationId xmlns:a16="http://schemas.microsoft.com/office/drawing/2014/main" id="{EB31251D-A2E3-64F4-5A2D-8521E571248A}"/>
              </a:ext>
            </a:extLst>
          </p:cNvPr>
          <p:cNvSpPr txBox="1"/>
          <p:nvPr/>
        </p:nvSpPr>
        <p:spPr>
          <a:xfrm>
            <a:off x="2907638" y="3223950"/>
            <a:ext cx="4388708" cy="307777"/>
          </a:xfrm>
          <a:prstGeom prst="rect">
            <a:avLst/>
          </a:prstGeom>
          <a:noFill/>
        </p:spPr>
        <p:txBody>
          <a:bodyPr wrap="square" rtlCol="0">
            <a:spAutoFit/>
          </a:bodyPr>
          <a:lstStyle/>
          <a:p>
            <a:r>
              <a:rPr lang="en-US" b="1"/>
              <a:t>Fig. 1 </a:t>
            </a:r>
            <a:r>
              <a:rPr lang="en-US"/>
              <a:t>Average hourly electricity load by region [20]</a:t>
            </a:r>
            <a:endParaRPr lang="en-US" b="1"/>
          </a:p>
        </p:txBody>
      </p:sp>
      <p:pic>
        <p:nvPicPr>
          <p:cNvPr id="4" name="Picture 3">
            <a:extLst>
              <a:ext uri="{FF2B5EF4-FFF2-40B4-BE49-F238E27FC236}">
                <a16:creationId xmlns:a16="http://schemas.microsoft.com/office/drawing/2014/main" id="{5155142C-A09D-3C9D-04B7-65E4D58527EE}"/>
              </a:ext>
            </a:extLst>
          </p:cNvPr>
          <p:cNvPicPr>
            <a:picLocks noChangeAspect="1"/>
          </p:cNvPicPr>
          <p:nvPr/>
        </p:nvPicPr>
        <p:blipFill>
          <a:blip r:embed="rId8"/>
          <a:stretch>
            <a:fillRect/>
          </a:stretch>
        </p:blipFill>
        <p:spPr>
          <a:xfrm>
            <a:off x="176318" y="1758252"/>
            <a:ext cx="2732709" cy="2126760"/>
          </a:xfrm>
          <a:prstGeom prst="rect">
            <a:avLst/>
          </a:prstGeom>
        </p:spPr>
      </p:pic>
    </p:spTree>
    <p:extLst>
      <p:ext uri="{BB962C8B-B14F-4D97-AF65-F5344CB8AC3E}">
        <p14:creationId xmlns:p14="http://schemas.microsoft.com/office/powerpoint/2010/main" val="478804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8C60FD95-23A2-60F5-73B5-EB2C98D8BED2}"/>
            </a:ext>
          </a:extLst>
        </p:cNvPr>
        <p:cNvGrpSpPr/>
        <p:nvPr/>
      </p:nvGrpSpPr>
      <p:grpSpPr>
        <a:xfrm>
          <a:off x="0" y="0"/>
          <a:ext cx="0" cy="0"/>
          <a:chOff x="0" y="0"/>
          <a:chExt cx="0" cy="0"/>
        </a:xfrm>
      </p:grpSpPr>
      <p:pic>
        <p:nvPicPr>
          <p:cNvPr id="102" name="Google Shape;102;p14">
            <a:extLst>
              <a:ext uri="{FF2B5EF4-FFF2-40B4-BE49-F238E27FC236}">
                <a16:creationId xmlns:a16="http://schemas.microsoft.com/office/drawing/2014/main" id="{774D74B8-F280-4723-E199-551A7B06B8CB}"/>
              </a:ext>
            </a:extLst>
          </p:cNvPr>
          <p:cNvPicPr preferRelativeResize="0"/>
          <p:nvPr/>
        </p:nvPicPr>
        <p:blipFill rotWithShape="1">
          <a:blip r:embed="rId3">
            <a:alphaModFix/>
          </a:blip>
          <a:srcRect/>
          <a:stretch/>
        </p:blipFill>
        <p:spPr>
          <a:xfrm>
            <a:off x="0" y="0"/>
            <a:ext cx="3187699" cy="2628899"/>
          </a:xfrm>
          <a:prstGeom prst="rect">
            <a:avLst/>
          </a:prstGeom>
          <a:noFill/>
          <a:ln>
            <a:noFill/>
          </a:ln>
        </p:spPr>
      </p:pic>
      <p:pic>
        <p:nvPicPr>
          <p:cNvPr id="103" name="Google Shape;103;p14">
            <a:extLst>
              <a:ext uri="{FF2B5EF4-FFF2-40B4-BE49-F238E27FC236}">
                <a16:creationId xmlns:a16="http://schemas.microsoft.com/office/drawing/2014/main" id="{C6133684-11C2-3C54-F9E3-842AC4F25AD3}"/>
              </a:ext>
            </a:extLst>
          </p:cNvPr>
          <p:cNvPicPr preferRelativeResize="0"/>
          <p:nvPr/>
        </p:nvPicPr>
        <p:blipFill rotWithShape="1">
          <a:blip r:embed="rId4">
            <a:alphaModFix/>
          </a:blip>
          <a:srcRect/>
          <a:stretch/>
        </p:blipFill>
        <p:spPr>
          <a:xfrm>
            <a:off x="8086849" y="3435099"/>
            <a:ext cx="4116376" cy="3437851"/>
          </a:xfrm>
          <a:prstGeom prst="rect">
            <a:avLst/>
          </a:prstGeom>
          <a:noFill/>
          <a:ln>
            <a:noFill/>
          </a:ln>
        </p:spPr>
      </p:pic>
      <p:sp>
        <p:nvSpPr>
          <p:cNvPr id="104" name="Google Shape;104;p14">
            <a:extLst>
              <a:ext uri="{FF2B5EF4-FFF2-40B4-BE49-F238E27FC236}">
                <a16:creationId xmlns:a16="http://schemas.microsoft.com/office/drawing/2014/main" id="{0D6F6443-D5CB-5807-9A2A-453590499CD2}"/>
              </a:ext>
            </a:extLst>
          </p:cNvPr>
          <p:cNvSpPr txBox="1">
            <a:spLocks noGrp="1"/>
          </p:cNvSpPr>
          <p:nvPr>
            <p:ph type="title"/>
          </p:nvPr>
        </p:nvSpPr>
        <p:spPr>
          <a:xfrm>
            <a:off x="833405" y="225420"/>
            <a:ext cx="10515600" cy="1325700"/>
          </a:xfrm>
          <a:prstGeom prst="rect">
            <a:avLst/>
          </a:prstGeom>
          <a:noFill/>
          <a:ln>
            <a:noFill/>
          </a:ln>
        </p:spPr>
        <p:txBody>
          <a:bodyPr spcFirstLastPara="1" wrap="square" lIns="91425" tIns="45700" rIns="91425" bIns="45700" anchor="ctr" anchorCtr="0">
            <a:normAutofit/>
          </a:bodyPr>
          <a:lstStyle/>
          <a:p>
            <a:pPr algn="ctr">
              <a:buClr>
                <a:srgbClr val="182752"/>
              </a:buClr>
              <a:buSzPts val="5400"/>
            </a:pPr>
            <a:r>
              <a:rPr lang="en-US" sz="5400" b="1">
                <a:solidFill>
                  <a:srgbClr val="182752"/>
                </a:solidFill>
                <a:latin typeface="Arial"/>
                <a:cs typeface="Arial"/>
                <a:sym typeface="Arial"/>
              </a:rPr>
              <a:t>Schedule for Next Semester</a:t>
            </a:r>
            <a:endParaRPr/>
          </a:p>
        </p:txBody>
      </p:sp>
      <p:pic>
        <p:nvPicPr>
          <p:cNvPr id="106" name="Google Shape;106;p14">
            <a:extLst>
              <a:ext uri="{FF2B5EF4-FFF2-40B4-BE49-F238E27FC236}">
                <a16:creationId xmlns:a16="http://schemas.microsoft.com/office/drawing/2014/main" id="{5FE93424-BFFC-9CBE-C35C-C288B060258F}"/>
              </a:ext>
            </a:extLst>
          </p:cNvPr>
          <p:cNvPicPr preferRelativeResize="0"/>
          <p:nvPr/>
        </p:nvPicPr>
        <p:blipFill rotWithShape="1">
          <a:blip r:embed="rId5">
            <a:alphaModFix/>
          </a:blip>
          <a:srcRect/>
          <a:stretch/>
        </p:blipFill>
        <p:spPr>
          <a:xfrm>
            <a:off x="10851227" y="6164887"/>
            <a:ext cx="1104819" cy="448700"/>
          </a:xfrm>
          <a:prstGeom prst="rect">
            <a:avLst/>
          </a:prstGeom>
          <a:noFill/>
          <a:ln>
            <a:noFill/>
          </a:ln>
        </p:spPr>
      </p:pic>
      <p:sp>
        <p:nvSpPr>
          <p:cNvPr id="107" name="Google Shape;107;p14">
            <a:extLst>
              <a:ext uri="{FF2B5EF4-FFF2-40B4-BE49-F238E27FC236}">
                <a16:creationId xmlns:a16="http://schemas.microsoft.com/office/drawing/2014/main" id="{BAA1A218-16E6-3A5F-DAA5-98463B97325F}"/>
              </a:ext>
            </a:extLst>
          </p:cNvPr>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
        <p:nvSpPr>
          <p:cNvPr id="108" name="Google Shape;108;p14">
            <a:extLst>
              <a:ext uri="{FF2B5EF4-FFF2-40B4-BE49-F238E27FC236}">
                <a16:creationId xmlns:a16="http://schemas.microsoft.com/office/drawing/2014/main" id="{7088BCB9-1FCF-9819-D66A-18C9CE6EC9E9}"/>
              </a:ext>
            </a:extLst>
          </p:cNvPr>
          <p:cNvSpPr txBox="1"/>
          <p:nvPr/>
        </p:nvSpPr>
        <p:spPr>
          <a:xfrm>
            <a:off x="10306800" y="0"/>
            <a:ext cx="1885200" cy="66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rgbClr val="0066B3"/>
                </a:solidFill>
                <a:latin typeface="Calibri"/>
                <a:ea typeface="Calibri"/>
                <a:cs typeface="Calibri"/>
              </a:rPr>
              <a:t>20</a:t>
            </a:r>
            <a:endParaRPr lang="en-US">
              <a:solidFill>
                <a:srgbClr val="0066B3"/>
              </a:solidFill>
              <a:latin typeface="Calibri"/>
              <a:ea typeface="Calibri"/>
              <a:cs typeface="Calibri"/>
            </a:endParaRPr>
          </a:p>
          <a:p>
            <a:pPr algn="ctr"/>
            <a:r>
              <a:rPr lang="en-US">
                <a:solidFill>
                  <a:srgbClr val="0066B3"/>
                </a:solidFill>
                <a:latin typeface="Calibri"/>
                <a:ea typeface="Calibri"/>
                <a:cs typeface="Calibri"/>
                <a:sym typeface="Calibri"/>
              </a:rPr>
              <a:t>Courtney </a:t>
            </a:r>
            <a:endParaRPr lang="en-US">
              <a:solidFill>
                <a:srgbClr val="0066B3"/>
              </a:solidFill>
              <a:latin typeface="Calibri"/>
              <a:ea typeface="Calibri"/>
              <a:cs typeface="Calibri"/>
            </a:endParaRPr>
          </a:p>
        </p:txBody>
      </p:sp>
      <p:pic>
        <p:nvPicPr>
          <p:cNvPr id="2" name="Picture 1" descr="A screenshot of a computer&#10;&#10;Description automatically generated">
            <a:extLst>
              <a:ext uri="{FF2B5EF4-FFF2-40B4-BE49-F238E27FC236}">
                <a16:creationId xmlns:a16="http://schemas.microsoft.com/office/drawing/2014/main" id="{AFCF5080-EFDE-9B9D-F2EE-8E41FDE22010}"/>
              </a:ext>
            </a:extLst>
          </p:cNvPr>
          <p:cNvPicPr>
            <a:picLocks noChangeAspect="1"/>
          </p:cNvPicPr>
          <p:nvPr/>
        </p:nvPicPr>
        <p:blipFill>
          <a:blip r:embed="rId6"/>
          <a:stretch>
            <a:fillRect/>
          </a:stretch>
        </p:blipFill>
        <p:spPr>
          <a:xfrm>
            <a:off x="947119" y="1086278"/>
            <a:ext cx="5371135" cy="3644215"/>
          </a:xfrm>
          <a:prstGeom prst="rect">
            <a:avLst/>
          </a:prstGeom>
        </p:spPr>
      </p:pic>
      <p:pic>
        <p:nvPicPr>
          <p:cNvPr id="3" name="Picture 2" descr="A pink background with a white border&#10;&#10;Description automatically generated">
            <a:extLst>
              <a:ext uri="{FF2B5EF4-FFF2-40B4-BE49-F238E27FC236}">
                <a16:creationId xmlns:a16="http://schemas.microsoft.com/office/drawing/2014/main" id="{9449F40E-94C0-8312-D300-BD204CDFA741}"/>
              </a:ext>
            </a:extLst>
          </p:cNvPr>
          <p:cNvPicPr>
            <a:picLocks noChangeAspect="1"/>
          </p:cNvPicPr>
          <p:nvPr/>
        </p:nvPicPr>
        <p:blipFill>
          <a:blip r:embed="rId7"/>
          <a:stretch>
            <a:fillRect/>
          </a:stretch>
        </p:blipFill>
        <p:spPr>
          <a:xfrm>
            <a:off x="1079635" y="5590099"/>
            <a:ext cx="5238751" cy="379554"/>
          </a:xfrm>
          <a:prstGeom prst="rect">
            <a:avLst/>
          </a:prstGeom>
        </p:spPr>
      </p:pic>
      <p:pic>
        <p:nvPicPr>
          <p:cNvPr id="4" name="Picture 3">
            <a:extLst>
              <a:ext uri="{FF2B5EF4-FFF2-40B4-BE49-F238E27FC236}">
                <a16:creationId xmlns:a16="http://schemas.microsoft.com/office/drawing/2014/main" id="{5FA78B60-CD67-7F83-B986-CC41F55EA227}"/>
              </a:ext>
            </a:extLst>
          </p:cNvPr>
          <p:cNvPicPr>
            <a:picLocks noChangeAspect="1"/>
          </p:cNvPicPr>
          <p:nvPr/>
        </p:nvPicPr>
        <p:blipFill>
          <a:blip r:embed="rId8"/>
          <a:stretch>
            <a:fillRect/>
          </a:stretch>
        </p:blipFill>
        <p:spPr>
          <a:xfrm>
            <a:off x="1079503" y="5264012"/>
            <a:ext cx="5238751" cy="331567"/>
          </a:xfrm>
          <a:prstGeom prst="rect">
            <a:avLst/>
          </a:prstGeom>
        </p:spPr>
      </p:pic>
      <p:pic>
        <p:nvPicPr>
          <p:cNvPr id="5" name="Picture 4" descr="A yellow rectangular object with a white border&#10;&#10;Description automatically generated">
            <a:extLst>
              <a:ext uri="{FF2B5EF4-FFF2-40B4-BE49-F238E27FC236}">
                <a16:creationId xmlns:a16="http://schemas.microsoft.com/office/drawing/2014/main" id="{E211D82B-DF7D-4BDE-D0FD-5F9FD34B0E67}"/>
              </a:ext>
            </a:extLst>
          </p:cNvPr>
          <p:cNvPicPr>
            <a:picLocks noChangeAspect="1"/>
          </p:cNvPicPr>
          <p:nvPr/>
        </p:nvPicPr>
        <p:blipFill>
          <a:blip r:embed="rId9"/>
          <a:stretch>
            <a:fillRect/>
          </a:stretch>
        </p:blipFill>
        <p:spPr>
          <a:xfrm>
            <a:off x="1080525" y="5969063"/>
            <a:ext cx="5238027" cy="379795"/>
          </a:xfrm>
          <a:prstGeom prst="rect">
            <a:avLst/>
          </a:prstGeom>
        </p:spPr>
      </p:pic>
      <p:pic>
        <p:nvPicPr>
          <p:cNvPr id="6" name="Picture 5">
            <a:extLst>
              <a:ext uri="{FF2B5EF4-FFF2-40B4-BE49-F238E27FC236}">
                <a16:creationId xmlns:a16="http://schemas.microsoft.com/office/drawing/2014/main" id="{7F98DCC3-124E-F747-5E60-4B2B7CA4981B}"/>
              </a:ext>
            </a:extLst>
          </p:cNvPr>
          <p:cNvPicPr>
            <a:picLocks noChangeAspect="1"/>
          </p:cNvPicPr>
          <p:nvPr/>
        </p:nvPicPr>
        <p:blipFill>
          <a:blip r:embed="rId10"/>
          <a:stretch>
            <a:fillRect/>
          </a:stretch>
        </p:blipFill>
        <p:spPr>
          <a:xfrm>
            <a:off x="1079037" y="6352572"/>
            <a:ext cx="5240076" cy="374249"/>
          </a:xfrm>
          <a:prstGeom prst="rect">
            <a:avLst/>
          </a:prstGeom>
        </p:spPr>
      </p:pic>
      <p:pic>
        <p:nvPicPr>
          <p:cNvPr id="7" name="Picture 6">
            <a:extLst>
              <a:ext uri="{FF2B5EF4-FFF2-40B4-BE49-F238E27FC236}">
                <a16:creationId xmlns:a16="http://schemas.microsoft.com/office/drawing/2014/main" id="{776BA25A-941E-B9AF-1E6D-2A3A5538B3AB}"/>
              </a:ext>
            </a:extLst>
          </p:cNvPr>
          <p:cNvPicPr>
            <a:picLocks noChangeAspect="1"/>
          </p:cNvPicPr>
          <p:nvPr/>
        </p:nvPicPr>
        <p:blipFill>
          <a:blip r:embed="rId11"/>
          <a:stretch>
            <a:fillRect/>
          </a:stretch>
        </p:blipFill>
        <p:spPr>
          <a:xfrm>
            <a:off x="1074998" y="4921953"/>
            <a:ext cx="5228864" cy="332170"/>
          </a:xfrm>
          <a:prstGeom prst="rect">
            <a:avLst/>
          </a:prstGeom>
        </p:spPr>
      </p:pic>
      <p:pic>
        <p:nvPicPr>
          <p:cNvPr id="10" name="Picture 9">
            <a:extLst>
              <a:ext uri="{FF2B5EF4-FFF2-40B4-BE49-F238E27FC236}">
                <a16:creationId xmlns:a16="http://schemas.microsoft.com/office/drawing/2014/main" id="{5A50DBF6-3B7F-281B-CD2C-3752B5B7AF29}"/>
              </a:ext>
            </a:extLst>
          </p:cNvPr>
          <p:cNvPicPr>
            <a:picLocks noChangeAspect="1"/>
          </p:cNvPicPr>
          <p:nvPr/>
        </p:nvPicPr>
        <p:blipFill>
          <a:blip r:embed="rId12"/>
          <a:stretch>
            <a:fillRect/>
          </a:stretch>
        </p:blipFill>
        <p:spPr>
          <a:xfrm>
            <a:off x="6367353" y="1387679"/>
            <a:ext cx="4253927" cy="5333771"/>
          </a:xfrm>
          <a:prstGeom prst="rect">
            <a:avLst/>
          </a:prstGeom>
        </p:spPr>
      </p:pic>
    </p:spTree>
    <p:extLst>
      <p:ext uri="{BB962C8B-B14F-4D97-AF65-F5344CB8AC3E}">
        <p14:creationId xmlns:p14="http://schemas.microsoft.com/office/powerpoint/2010/main" val="4237343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1"/>
          <p:cNvSpPr/>
          <p:nvPr/>
        </p:nvSpPr>
        <p:spPr>
          <a:xfrm>
            <a:off x="0" y="0"/>
            <a:ext cx="12192000" cy="6858000"/>
          </a:xfrm>
          <a:prstGeom prst="rect">
            <a:avLst/>
          </a:prstGeom>
          <a:solidFill>
            <a:srgbClr val="18275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 </a:t>
            </a:r>
            <a:endParaRPr sz="1800">
              <a:solidFill>
                <a:schemeClr val="lt1"/>
              </a:solidFill>
              <a:latin typeface="Calibri"/>
              <a:ea typeface="Calibri"/>
              <a:cs typeface="Calibri"/>
              <a:sym typeface="Calibri"/>
            </a:endParaRPr>
          </a:p>
        </p:txBody>
      </p:sp>
      <p:pic>
        <p:nvPicPr>
          <p:cNvPr id="362" name="Google Shape;362;p31"/>
          <p:cNvPicPr preferRelativeResize="0"/>
          <p:nvPr/>
        </p:nvPicPr>
        <p:blipFill rotWithShape="1">
          <a:blip r:embed="rId3">
            <a:alphaModFix amt="20000"/>
          </a:blip>
          <a:srcRect/>
          <a:stretch/>
        </p:blipFill>
        <p:spPr>
          <a:xfrm>
            <a:off x="1943757" y="3576838"/>
            <a:ext cx="8304483" cy="2033251"/>
          </a:xfrm>
          <a:prstGeom prst="rect">
            <a:avLst/>
          </a:prstGeom>
          <a:noFill/>
          <a:ln>
            <a:noFill/>
          </a:ln>
        </p:spPr>
      </p:pic>
      <p:pic>
        <p:nvPicPr>
          <p:cNvPr id="363" name="Google Shape;363;p31"/>
          <p:cNvPicPr preferRelativeResize="0"/>
          <p:nvPr/>
        </p:nvPicPr>
        <p:blipFill rotWithShape="1">
          <a:blip r:embed="rId4">
            <a:alphaModFix/>
          </a:blip>
          <a:srcRect/>
          <a:stretch/>
        </p:blipFill>
        <p:spPr>
          <a:xfrm>
            <a:off x="3082442" y="4542326"/>
            <a:ext cx="6027112" cy="215825"/>
          </a:xfrm>
          <a:prstGeom prst="rect">
            <a:avLst/>
          </a:prstGeom>
          <a:noFill/>
          <a:ln>
            <a:noFill/>
          </a:ln>
        </p:spPr>
      </p:pic>
      <p:sp>
        <p:nvSpPr>
          <p:cNvPr id="364" name="Google Shape;364;p31"/>
          <p:cNvSpPr txBox="1">
            <a:spLocks noGrp="1"/>
          </p:cNvSpPr>
          <p:nvPr>
            <p:ph type="ctrTitle"/>
          </p:nvPr>
        </p:nvSpPr>
        <p:spPr>
          <a:xfrm>
            <a:off x="1994556" y="1204483"/>
            <a:ext cx="8304600" cy="11679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8B700"/>
              </a:buClr>
              <a:buSzPts val="8500"/>
              <a:buFont typeface="Arial"/>
              <a:buNone/>
            </a:pPr>
            <a:r>
              <a:rPr lang="en-US" sz="8500" b="1">
                <a:solidFill>
                  <a:srgbClr val="F8B700"/>
                </a:solidFill>
                <a:latin typeface="Arial"/>
                <a:ea typeface="Arial"/>
                <a:cs typeface="Arial"/>
                <a:sym typeface="Arial"/>
              </a:rPr>
              <a:t>Thank you!</a:t>
            </a:r>
            <a:endParaRPr sz="8500">
              <a:solidFill>
                <a:srgbClr val="F8B700"/>
              </a:solidFill>
            </a:endParaRPr>
          </a:p>
        </p:txBody>
      </p:sp>
      <p:pic>
        <p:nvPicPr>
          <p:cNvPr id="365" name="Google Shape;365;p31"/>
          <p:cNvPicPr preferRelativeResize="0"/>
          <p:nvPr/>
        </p:nvPicPr>
        <p:blipFill rotWithShape="1">
          <a:blip r:embed="rId5">
            <a:alphaModFix/>
          </a:blip>
          <a:srcRect/>
          <a:stretch/>
        </p:blipFill>
        <p:spPr>
          <a:xfrm>
            <a:off x="7569199" y="2997200"/>
            <a:ext cx="4622799" cy="3860800"/>
          </a:xfrm>
          <a:prstGeom prst="rect">
            <a:avLst/>
          </a:prstGeom>
          <a:noFill/>
          <a:ln>
            <a:noFill/>
          </a:ln>
        </p:spPr>
      </p:pic>
      <p:pic>
        <p:nvPicPr>
          <p:cNvPr id="366" name="Google Shape;366;p31"/>
          <p:cNvPicPr preferRelativeResize="0"/>
          <p:nvPr/>
        </p:nvPicPr>
        <p:blipFill rotWithShape="1">
          <a:blip r:embed="rId5">
            <a:alphaModFix/>
          </a:blip>
          <a:srcRect/>
          <a:stretch/>
        </p:blipFill>
        <p:spPr>
          <a:xfrm rot="10800000">
            <a:off x="-1" y="0"/>
            <a:ext cx="4622799" cy="3860800"/>
          </a:xfrm>
          <a:prstGeom prst="rect">
            <a:avLst/>
          </a:prstGeom>
          <a:noFill/>
          <a:ln>
            <a:noFill/>
          </a:ln>
        </p:spPr>
      </p:pic>
      <p:sp>
        <p:nvSpPr>
          <p:cNvPr id="367" name="Google Shape;367;p3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368" name="Google Shape;368;p31"/>
          <p:cNvSpPr txBox="1"/>
          <p:nvPr/>
        </p:nvSpPr>
        <p:spPr>
          <a:xfrm>
            <a:off x="10551900" y="0"/>
            <a:ext cx="1640100" cy="88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F8B700"/>
                </a:solidFill>
                <a:latin typeface="Calibri"/>
                <a:ea typeface="Calibri"/>
                <a:cs typeface="Calibri"/>
                <a:sym typeface="Calibri"/>
              </a:rPr>
              <a:t>Page number</a:t>
            </a:r>
            <a:endParaRPr>
              <a:solidFill>
                <a:srgbClr val="F8B7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2785102A-5351-9249-CF72-87B44BE3FCF8}"/>
            </a:ext>
          </a:extLst>
        </p:cNvPr>
        <p:cNvGrpSpPr/>
        <p:nvPr/>
      </p:nvGrpSpPr>
      <p:grpSpPr>
        <a:xfrm>
          <a:off x="0" y="0"/>
          <a:ext cx="0" cy="0"/>
          <a:chOff x="0" y="0"/>
          <a:chExt cx="0" cy="0"/>
        </a:xfrm>
      </p:grpSpPr>
      <p:pic>
        <p:nvPicPr>
          <p:cNvPr id="102" name="Google Shape;102;p14">
            <a:extLst>
              <a:ext uri="{FF2B5EF4-FFF2-40B4-BE49-F238E27FC236}">
                <a16:creationId xmlns:a16="http://schemas.microsoft.com/office/drawing/2014/main" id="{E98DE1A4-352A-A52E-ADD4-55A557D9BB65}"/>
              </a:ext>
            </a:extLst>
          </p:cNvPr>
          <p:cNvPicPr preferRelativeResize="0"/>
          <p:nvPr/>
        </p:nvPicPr>
        <p:blipFill rotWithShape="1">
          <a:blip r:embed="rId5">
            <a:alphaModFix/>
          </a:blip>
          <a:srcRect/>
          <a:stretch/>
        </p:blipFill>
        <p:spPr>
          <a:xfrm>
            <a:off x="0" y="0"/>
            <a:ext cx="3187699" cy="2628899"/>
          </a:xfrm>
          <a:prstGeom prst="rect">
            <a:avLst/>
          </a:prstGeom>
          <a:noFill/>
          <a:ln>
            <a:noFill/>
          </a:ln>
        </p:spPr>
      </p:pic>
      <p:pic>
        <p:nvPicPr>
          <p:cNvPr id="103" name="Google Shape;103;p14">
            <a:extLst>
              <a:ext uri="{FF2B5EF4-FFF2-40B4-BE49-F238E27FC236}">
                <a16:creationId xmlns:a16="http://schemas.microsoft.com/office/drawing/2014/main" id="{BE5802AA-5B77-6FFE-7ED1-7044F53FD1E4}"/>
              </a:ext>
            </a:extLst>
          </p:cNvPr>
          <p:cNvPicPr preferRelativeResize="0"/>
          <p:nvPr/>
        </p:nvPicPr>
        <p:blipFill rotWithShape="1">
          <a:blip r:embed="rId6">
            <a:alphaModFix/>
          </a:blip>
          <a:srcRect/>
          <a:stretch/>
        </p:blipFill>
        <p:spPr>
          <a:xfrm>
            <a:off x="8077324" y="3430337"/>
            <a:ext cx="4116376" cy="3437851"/>
          </a:xfrm>
          <a:prstGeom prst="rect">
            <a:avLst/>
          </a:prstGeom>
          <a:noFill/>
          <a:ln>
            <a:noFill/>
          </a:ln>
        </p:spPr>
      </p:pic>
      <p:sp>
        <p:nvSpPr>
          <p:cNvPr id="104" name="Google Shape;104;p14">
            <a:extLst>
              <a:ext uri="{FF2B5EF4-FFF2-40B4-BE49-F238E27FC236}">
                <a16:creationId xmlns:a16="http://schemas.microsoft.com/office/drawing/2014/main" id="{65AC2C62-5A82-29D3-CDBA-1D1510CC466A}"/>
              </a:ext>
            </a:extLst>
          </p:cNvPr>
          <p:cNvSpPr txBox="1">
            <a:spLocks noGrp="1"/>
          </p:cNvSpPr>
          <p:nvPr>
            <p:ph type="title"/>
          </p:nvPr>
        </p:nvSpPr>
        <p:spPr>
          <a:xfrm>
            <a:off x="833405" y="22542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82752"/>
              </a:buClr>
              <a:buSzPts val="5400"/>
              <a:buFont typeface="Arial"/>
              <a:buNone/>
            </a:pPr>
            <a:r>
              <a:rPr lang="en-US" sz="5400" b="1">
                <a:solidFill>
                  <a:srgbClr val="182752"/>
                </a:solidFill>
                <a:latin typeface="Arial"/>
                <a:cs typeface="Arial"/>
                <a:sym typeface="Arial"/>
              </a:rPr>
              <a:t>AR</a:t>
            </a:r>
            <a:endParaRPr/>
          </a:p>
        </p:txBody>
      </p:sp>
      <p:pic>
        <p:nvPicPr>
          <p:cNvPr id="106" name="Google Shape;106;p14">
            <a:extLst>
              <a:ext uri="{FF2B5EF4-FFF2-40B4-BE49-F238E27FC236}">
                <a16:creationId xmlns:a16="http://schemas.microsoft.com/office/drawing/2014/main" id="{D65741F4-C345-9F5A-2E25-7E9F8660165F}"/>
              </a:ext>
            </a:extLst>
          </p:cNvPr>
          <p:cNvPicPr preferRelativeResize="0"/>
          <p:nvPr/>
        </p:nvPicPr>
        <p:blipFill rotWithShape="1">
          <a:blip r:embed="rId7">
            <a:alphaModFix/>
          </a:blip>
          <a:srcRect/>
          <a:stretch/>
        </p:blipFill>
        <p:spPr>
          <a:xfrm>
            <a:off x="10851227" y="6164887"/>
            <a:ext cx="1104819" cy="448700"/>
          </a:xfrm>
          <a:prstGeom prst="rect">
            <a:avLst/>
          </a:prstGeom>
          <a:noFill/>
          <a:ln>
            <a:noFill/>
          </a:ln>
        </p:spPr>
      </p:pic>
      <p:sp>
        <p:nvSpPr>
          <p:cNvPr id="107" name="Google Shape;107;p14">
            <a:extLst>
              <a:ext uri="{FF2B5EF4-FFF2-40B4-BE49-F238E27FC236}">
                <a16:creationId xmlns:a16="http://schemas.microsoft.com/office/drawing/2014/main" id="{F1EACAD8-A18B-294C-32DC-29EBB0E9544E}"/>
              </a:ext>
            </a:extLst>
          </p:cNvPr>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
        <p:nvSpPr>
          <p:cNvPr id="108" name="Google Shape;108;p14">
            <a:extLst>
              <a:ext uri="{FF2B5EF4-FFF2-40B4-BE49-F238E27FC236}">
                <a16:creationId xmlns:a16="http://schemas.microsoft.com/office/drawing/2014/main" id="{74A4B807-17CD-2889-F49D-148DA4FE22A1}"/>
              </a:ext>
            </a:extLst>
          </p:cNvPr>
          <p:cNvSpPr txBox="1"/>
          <p:nvPr/>
        </p:nvSpPr>
        <p:spPr>
          <a:xfrm>
            <a:off x="10306800" y="0"/>
            <a:ext cx="1885200" cy="66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rgbClr val="0066B3"/>
                </a:solidFill>
                <a:latin typeface="Calibri"/>
                <a:ea typeface="Calibri"/>
                <a:cs typeface="Calibri"/>
                <a:sym typeface="Calibri"/>
              </a:rPr>
              <a:t>22</a:t>
            </a:r>
            <a:endParaRPr lang="en-US">
              <a:solidFill>
                <a:srgbClr val="0066B3"/>
              </a:solidFill>
              <a:latin typeface="Calibri"/>
              <a:ea typeface="Calibri"/>
              <a:cs typeface="Calibri"/>
            </a:endParaRPr>
          </a:p>
          <a:p>
            <a:pPr marL="0" lvl="0" indent="0" algn="ctr" rtl="0">
              <a:spcBef>
                <a:spcPts val="0"/>
              </a:spcBef>
              <a:spcAft>
                <a:spcPts val="0"/>
              </a:spcAft>
              <a:buNone/>
            </a:pPr>
            <a:r>
              <a:rPr lang="en-US">
                <a:solidFill>
                  <a:srgbClr val="0066B3"/>
                </a:solidFill>
                <a:latin typeface="Calibri"/>
                <a:ea typeface="Calibri"/>
                <a:cs typeface="Calibri"/>
                <a:sym typeface="Calibri"/>
              </a:rPr>
              <a:t>Courtney</a:t>
            </a:r>
            <a:endParaRPr>
              <a:solidFill>
                <a:srgbClr val="0066B3"/>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00DDDCC8-1886-0EB5-121F-A9BFCAF7CF01}"/>
              </a:ext>
            </a:extLst>
          </p:cNvPr>
          <p:cNvPicPr>
            <a:picLocks noChangeAspect="1"/>
          </p:cNvPicPr>
          <p:nvPr/>
        </p:nvPicPr>
        <p:blipFill>
          <a:blip r:embed="rId8"/>
          <a:stretch>
            <a:fillRect/>
          </a:stretch>
        </p:blipFill>
        <p:spPr>
          <a:xfrm>
            <a:off x="1808443" y="1735059"/>
            <a:ext cx="2758512" cy="3387881"/>
          </a:xfrm>
          <a:prstGeom prst="rect">
            <a:avLst/>
          </a:prstGeom>
        </p:spPr>
      </p:pic>
      <p:pic>
        <p:nvPicPr>
          <p:cNvPr id="4" name="MicrosoftTeams-video">
            <a:hlinkClick r:id="" action="ppaction://media"/>
            <a:extLst>
              <a:ext uri="{FF2B5EF4-FFF2-40B4-BE49-F238E27FC236}">
                <a16:creationId xmlns:a16="http://schemas.microsoft.com/office/drawing/2014/main" id="{99989338-82BC-594D-74B7-4AE0EBEC6F6F}"/>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6886205" y="1383787"/>
            <a:ext cx="2689369" cy="4781100"/>
          </a:xfrm>
          <a:prstGeom prst="rect">
            <a:avLst/>
          </a:prstGeom>
        </p:spPr>
      </p:pic>
    </p:spTree>
    <p:extLst>
      <p:ext uri="{BB962C8B-B14F-4D97-AF65-F5344CB8AC3E}">
        <p14:creationId xmlns:p14="http://schemas.microsoft.com/office/powerpoint/2010/main" val="322224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A1DDB545-8F2D-CF3A-3DB0-8801D77539ED}"/>
            </a:ext>
          </a:extLst>
        </p:cNvPr>
        <p:cNvGrpSpPr/>
        <p:nvPr/>
      </p:nvGrpSpPr>
      <p:grpSpPr>
        <a:xfrm>
          <a:off x="0" y="0"/>
          <a:ext cx="0" cy="0"/>
          <a:chOff x="0" y="0"/>
          <a:chExt cx="0" cy="0"/>
        </a:xfrm>
      </p:grpSpPr>
      <p:pic>
        <p:nvPicPr>
          <p:cNvPr id="102" name="Google Shape;102;p14">
            <a:extLst>
              <a:ext uri="{FF2B5EF4-FFF2-40B4-BE49-F238E27FC236}">
                <a16:creationId xmlns:a16="http://schemas.microsoft.com/office/drawing/2014/main" id="{539CB080-1021-0655-93BB-3E41FCCE3B8B}"/>
              </a:ext>
            </a:extLst>
          </p:cNvPr>
          <p:cNvPicPr preferRelativeResize="0"/>
          <p:nvPr/>
        </p:nvPicPr>
        <p:blipFill rotWithShape="1">
          <a:blip r:embed="rId3">
            <a:alphaModFix/>
          </a:blip>
          <a:srcRect/>
          <a:stretch/>
        </p:blipFill>
        <p:spPr>
          <a:xfrm>
            <a:off x="0" y="0"/>
            <a:ext cx="3187699" cy="2628899"/>
          </a:xfrm>
          <a:prstGeom prst="rect">
            <a:avLst/>
          </a:prstGeom>
          <a:noFill/>
          <a:ln>
            <a:noFill/>
          </a:ln>
        </p:spPr>
      </p:pic>
      <p:pic>
        <p:nvPicPr>
          <p:cNvPr id="103" name="Google Shape;103;p14">
            <a:extLst>
              <a:ext uri="{FF2B5EF4-FFF2-40B4-BE49-F238E27FC236}">
                <a16:creationId xmlns:a16="http://schemas.microsoft.com/office/drawing/2014/main" id="{BE5EB830-5A76-5552-C127-9C103986E4F5}"/>
              </a:ext>
            </a:extLst>
          </p:cNvPr>
          <p:cNvPicPr preferRelativeResize="0"/>
          <p:nvPr/>
        </p:nvPicPr>
        <p:blipFill rotWithShape="1">
          <a:blip r:embed="rId4">
            <a:alphaModFix/>
          </a:blip>
          <a:srcRect/>
          <a:stretch/>
        </p:blipFill>
        <p:spPr>
          <a:xfrm>
            <a:off x="8086849" y="3435099"/>
            <a:ext cx="4116376" cy="3437851"/>
          </a:xfrm>
          <a:prstGeom prst="rect">
            <a:avLst/>
          </a:prstGeom>
          <a:noFill/>
          <a:ln>
            <a:noFill/>
          </a:ln>
        </p:spPr>
      </p:pic>
      <p:sp>
        <p:nvSpPr>
          <p:cNvPr id="104" name="Google Shape;104;p14">
            <a:extLst>
              <a:ext uri="{FF2B5EF4-FFF2-40B4-BE49-F238E27FC236}">
                <a16:creationId xmlns:a16="http://schemas.microsoft.com/office/drawing/2014/main" id="{243DA526-4E59-ED1E-4FB4-5096D09C6997}"/>
              </a:ext>
            </a:extLst>
          </p:cNvPr>
          <p:cNvSpPr txBox="1">
            <a:spLocks noGrp="1"/>
          </p:cNvSpPr>
          <p:nvPr>
            <p:ph type="title"/>
          </p:nvPr>
        </p:nvSpPr>
        <p:spPr>
          <a:xfrm>
            <a:off x="833405" y="22542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82752"/>
              </a:buClr>
              <a:buSzPts val="5400"/>
              <a:buFont typeface="Arial"/>
              <a:buNone/>
            </a:pPr>
            <a:r>
              <a:rPr lang="en-US" sz="5400" b="1">
                <a:solidFill>
                  <a:srgbClr val="182752"/>
                </a:solidFill>
                <a:latin typeface="Arial"/>
                <a:cs typeface="Arial"/>
                <a:sym typeface="Arial"/>
              </a:rPr>
              <a:t>Ansys - Concrete</a:t>
            </a:r>
            <a:endParaRPr/>
          </a:p>
        </p:txBody>
      </p:sp>
      <p:pic>
        <p:nvPicPr>
          <p:cNvPr id="106" name="Google Shape;106;p14">
            <a:extLst>
              <a:ext uri="{FF2B5EF4-FFF2-40B4-BE49-F238E27FC236}">
                <a16:creationId xmlns:a16="http://schemas.microsoft.com/office/drawing/2014/main" id="{27D421A5-37F9-A053-7CC0-85542F735C9B}"/>
              </a:ext>
            </a:extLst>
          </p:cNvPr>
          <p:cNvPicPr preferRelativeResize="0"/>
          <p:nvPr/>
        </p:nvPicPr>
        <p:blipFill rotWithShape="1">
          <a:blip r:embed="rId5">
            <a:alphaModFix/>
          </a:blip>
          <a:srcRect/>
          <a:stretch/>
        </p:blipFill>
        <p:spPr>
          <a:xfrm>
            <a:off x="10851227" y="6164887"/>
            <a:ext cx="1104819" cy="448700"/>
          </a:xfrm>
          <a:prstGeom prst="rect">
            <a:avLst/>
          </a:prstGeom>
          <a:noFill/>
          <a:ln>
            <a:noFill/>
          </a:ln>
        </p:spPr>
      </p:pic>
      <p:sp>
        <p:nvSpPr>
          <p:cNvPr id="107" name="Google Shape;107;p14">
            <a:extLst>
              <a:ext uri="{FF2B5EF4-FFF2-40B4-BE49-F238E27FC236}">
                <a16:creationId xmlns:a16="http://schemas.microsoft.com/office/drawing/2014/main" id="{EE30EB48-F9B3-6D34-EB3E-20BC93CB3FF2}"/>
              </a:ext>
            </a:extLst>
          </p:cNvPr>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
        <p:nvSpPr>
          <p:cNvPr id="108" name="Google Shape;108;p14">
            <a:extLst>
              <a:ext uri="{FF2B5EF4-FFF2-40B4-BE49-F238E27FC236}">
                <a16:creationId xmlns:a16="http://schemas.microsoft.com/office/drawing/2014/main" id="{1354D7A6-0435-173A-5186-7B02E2A51DB9}"/>
              </a:ext>
            </a:extLst>
          </p:cNvPr>
          <p:cNvSpPr txBox="1"/>
          <p:nvPr/>
        </p:nvSpPr>
        <p:spPr>
          <a:xfrm>
            <a:off x="10306800" y="0"/>
            <a:ext cx="1885200" cy="66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0066B3"/>
                </a:solidFill>
                <a:latin typeface="Calibri"/>
                <a:ea typeface="Calibri"/>
                <a:cs typeface="Calibri"/>
                <a:sym typeface="Calibri"/>
              </a:rPr>
              <a:t>23</a:t>
            </a:r>
            <a:endParaRPr lang="en-US">
              <a:solidFill>
                <a:srgbClr val="0066B3"/>
              </a:solidFill>
              <a:latin typeface="Calibri"/>
              <a:ea typeface="Calibri"/>
              <a:cs typeface="Calibri"/>
            </a:endParaRPr>
          </a:p>
          <a:p>
            <a:pPr marL="0" lvl="0" indent="0" algn="ctr" rtl="0">
              <a:spcBef>
                <a:spcPts val="0"/>
              </a:spcBef>
              <a:spcAft>
                <a:spcPts val="0"/>
              </a:spcAft>
              <a:buNone/>
            </a:pPr>
            <a:r>
              <a:rPr lang="en-US">
                <a:solidFill>
                  <a:srgbClr val="0066B3"/>
                </a:solidFill>
                <a:latin typeface="Calibri"/>
                <a:ea typeface="Calibri"/>
                <a:cs typeface="Calibri"/>
                <a:sym typeface="Calibri"/>
              </a:rPr>
              <a:t>Steven</a:t>
            </a:r>
            <a:endParaRPr>
              <a:solidFill>
                <a:srgbClr val="0066B3"/>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1B0E28FD-7665-B954-FCB8-4C502BD98FC1}"/>
              </a:ext>
            </a:extLst>
          </p:cNvPr>
          <p:cNvPicPr>
            <a:picLocks noChangeAspect="1"/>
          </p:cNvPicPr>
          <p:nvPr/>
        </p:nvPicPr>
        <p:blipFill>
          <a:blip r:embed="rId6"/>
          <a:stretch>
            <a:fillRect/>
          </a:stretch>
        </p:blipFill>
        <p:spPr>
          <a:xfrm>
            <a:off x="6609863" y="3737883"/>
            <a:ext cx="5085237" cy="2873159"/>
          </a:xfrm>
          <a:prstGeom prst="rect">
            <a:avLst/>
          </a:prstGeom>
        </p:spPr>
      </p:pic>
      <p:pic>
        <p:nvPicPr>
          <p:cNvPr id="9" name="Picture 8">
            <a:extLst>
              <a:ext uri="{FF2B5EF4-FFF2-40B4-BE49-F238E27FC236}">
                <a16:creationId xmlns:a16="http://schemas.microsoft.com/office/drawing/2014/main" id="{58906FD3-EA5E-34A5-7895-CF20AF251B11}"/>
              </a:ext>
            </a:extLst>
          </p:cNvPr>
          <p:cNvPicPr>
            <a:picLocks noChangeAspect="1"/>
          </p:cNvPicPr>
          <p:nvPr/>
        </p:nvPicPr>
        <p:blipFill>
          <a:blip r:embed="rId7"/>
          <a:stretch>
            <a:fillRect/>
          </a:stretch>
        </p:blipFill>
        <p:spPr>
          <a:xfrm>
            <a:off x="256040" y="3598286"/>
            <a:ext cx="6217025" cy="2967104"/>
          </a:xfrm>
          <a:prstGeom prst="rect">
            <a:avLst/>
          </a:prstGeom>
        </p:spPr>
      </p:pic>
      <p:pic>
        <p:nvPicPr>
          <p:cNvPr id="10" name="Picture 9">
            <a:extLst>
              <a:ext uri="{FF2B5EF4-FFF2-40B4-BE49-F238E27FC236}">
                <a16:creationId xmlns:a16="http://schemas.microsoft.com/office/drawing/2014/main" id="{72E86626-0324-5F69-1CCB-31D37332E98A}"/>
              </a:ext>
            </a:extLst>
          </p:cNvPr>
          <p:cNvPicPr>
            <a:picLocks noChangeAspect="1"/>
          </p:cNvPicPr>
          <p:nvPr/>
        </p:nvPicPr>
        <p:blipFill>
          <a:blip r:embed="rId8"/>
          <a:stretch>
            <a:fillRect/>
          </a:stretch>
        </p:blipFill>
        <p:spPr>
          <a:xfrm>
            <a:off x="181211" y="1170994"/>
            <a:ext cx="6302648" cy="2965270"/>
          </a:xfrm>
          <a:prstGeom prst="rect">
            <a:avLst/>
          </a:prstGeom>
        </p:spPr>
      </p:pic>
      <p:pic>
        <p:nvPicPr>
          <p:cNvPr id="12" name="Picture 11">
            <a:extLst>
              <a:ext uri="{FF2B5EF4-FFF2-40B4-BE49-F238E27FC236}">
                <a16:creationId xmlns:a16="http://schemas.microsoft.com/office/drawing/2014/main" id="{3DF6028A-AECE-2F1D-83F5-59A8B4D97DC7}"/>
              </a:ext>
            </a:extLst>
          </p:cNvPr>
          <p:cNvPicPr>
            <a:picLocks noChangeAspect="1"/>
          </p:cNvPicPr>
          <p:nvPr/>
        </p:nvPicPr>
        <p:blipFill>
          <a:blip r:embed="rId9"/>
          <a:stretch>
            <a:fillRect/>
          </a:stretch>
        </p:blipFill>
        <p:spPr>
          <a:xfrm>
            <a:off x="6434277" y="1182107"/>
            <a:ext cx="5436408" cy="2610365"/>
          </a:xfrm>
          <a:prstGeom prst="rect">
            <a:avLst/>
          </a:prstGeom>
        </p:spPr>
      </p:pic>
    </p:spTree>
    <p:extLst>
      <p:ext uri="{BB962C8B-B14F-4D97-AF65-F5344CB8AC3E}">
        <p14:creationId xmlns:p14="http://schemas.microsoft.com/office/powerpoint/2010/main" val="2507816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Google Shape;374;p32"/>
          <p:cNvPicPr preferRelativeResize="0"/>
          <p:nvPr/>
        </p:nvPicPr>
        <p:blipFill rotWithShape="1">
          <a:blip r:embed="rId3">
            <a:alphaModFix/>
          </a:blip>
          <a:srcRect/>
          <a:stretch/>
        </p:blipFill>
        <p:spPr>
          <a:xfrm>
            <a:off x="0" y="0"/>
            <a:ext cx="3187699" cy="2628899"/>
          </a:xfrm>
          <a:prstGeom prst="rect">
            <a:avLst/>
          </a:prstGeom>
          <a:noFill/>
          <a:ln>
            <a:noFill/>
          </a:ln>
        </p:spPr>
      </p:pic>
      <p:sp>
        <p:nvSpPr>
          <p:cNvPr id="375" name="Google Shape;375;p32"/>
          <p:cNvSpPr txBox="1">
            <a:spLocks noGrp="1"/>
          </p:cNvSpPr>
          <p:nvPr>
            <p:ph type="title"/>
          </p:nvPr>
        </p:nvSpPr>
        <p:spPr>
          <a:xfrm>
            <a:off x="833405" y="22542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82752"/>
              </a:buClr>
              <a:buSzPts val="5400"/>
              <a:buFont typeface="Arial"/>
              <a:buNone/>
            </a:pPr>
            <a:r>
              <a:rPr lang="en-US" sz="5400" b="1">
                <a:solidFill>
                  <a:srgbClr val="182752"/>
                </a:solidFill>
                <a:latin typeface="Arial"/>
                <a:ea typeface="Arial"/>
                <a:cs typeface="Arial"/>
                <a:sym typeface="Arial"/>
              </a:rPr>
              <a:t>References</a:t>
            </a:r>
            <a:endParaRPr/>
          </a:p>
        </p:txBody>
      </p:sp>
      <p:pic>
        <p:nvPicPr>
          <p:cNvPr id="376" name="Google Shape;376;p32"/>
          <p:cNvPicPr preferRelativeResize="0"/>
          <p:nvPr/>
        </p:nvPicPr>
        <p:blipFill rotWithShape="1">
          <a:blip r:embed="rId4">
            <a:alphaModFix/>
          </a:blip>
          <a:srcRect/>
          <a:stretch/>
        </p:blipFill>
        <p:spPr>
          <a:xfrm>
            <a:off x="10799952" y="6267437"/>
            <a:ext cx="1104819" cy="448700"/>
          </a:xfrm>
          <a:prstGeom prst="rect">
            <a:avLst/>
          </a:prstGeom>
          <a:noFill/>
          <a:ln>
            <a:noFill/>
          </a:ln>
        </p:spPr>
      </p:pic>
      <p:sp>
        <p:nvSpPr>
          <p:cNvPr id="378" name="Google Shape;378;p32"/>
          <p:cNvSpPr txBox="1">
            <a:spLocks noGrp="1"/>
          </p:cNvSpPr>
          <p:nvPr>
            <p:ph type="sldNum" idx="12"/>
          </p:nvPr>
        </p:nvSpPr>
        <p:spPr>
          <a:xfrm>
            <a:off x="8969525" y="649290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
        <p:nvSpPr>
          <p:cNvPr id="379" name="Google Shape;379;p32"/>
          <p:cNvSpPr txBox="1"/>
          <p:nvPr/>
        </p:nvSpPr>
        <p:spPr>
          <a:xfrm>
            <a:off x="9828725" y="0"/>
            <a:ext cx="2374500" cy="36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0066B3"/>
                </a:solidFill>
                <a:latin typeface="Calibri"/>
                <a:ea typeface="Calibri"/>
                <a:cs typeface="Calibri"/>
                <a:sym typeface="Calibri"/>
              </a:rPr>
              <a:t>Page number</a:t>
            </a:r>
            <a:endParaRPr>
              <a:solidFill>
                <a:srgbClr val="0066B3"/>
              </a:solidFill>
              <a:latin typeface="Calibri"/>
              <a:ea typeface="Calibri"/>
              <a:cs typeface="Calibri"/>
              <a:sym typeface="Calibri"/>
            </a:endParaRPr>
          </a:p>
        </p:txBody>
      </p:sp>
      <p:sp>
        <p:nvSpPr>
          <p:cNvPr id="2" name="Google Shape;377;p32">
            <a:extLst>
              <a:ext uri="{FF2B5EF4-FFF2-40B4-BE49-F238E27FC236}">
                <a16:creationId xmlns:a16="http://schemas.microsoft.com/office/drawing/2014/main" id="{6BE3F583-3719-3256-BECE-834B814AB12D}"/>
              </a:ext>
            </a:extLst>
          </p:cNvPr>
          <p:cNvSpPr txBox="1"/>
          <p:nvPr/>
        </p:nvSpPr>
        <p:spPr>
          <a:xfrm>
            <a:off x="520625" y="1256657"/>
            <a:ext cx="11192100" cy="523513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[1] “Cold Storage - Viking Cold </a:t>
            </a:r>
            <a:r>
              <a:rPr lang="en-US" sz="900" kern="100" err="1">
                <a:effectLst/>
                <a:latin typeface="Calibri" panose="020F0502020204030204" pitchFamily="34" charset="0"/>
                <a:ea typeface="Calibri" panose="020F0502020204030204" pitchFamily="34" charset="0"/>
                <a:cs typeface="Times New Roman" panose="02020603050405020304" pitchFamily="18" charset="0"/>
              </a:rPr>
              <a:t>Solutions</a:t>
            </a:r>
            <a:r>
              <a:rPr lang="en-US" sz="900" kern="100" baseline="30000" err="1">
                <a:effectLst/>
                <a:latin typeface="Calibri" panose="020F0502020204030204" pitchFamily="34" charset="0"/>
                <a:ea typeface="Calibri" panose="020F0502020204030204" pitchFamily="34" charset="0"/>
                <a:cs typeface="Times New Roman" panose="02020603050405020304" pitchFamily="18" charset="0"/>
              </a:rPr>
              <a:t>TM</a:t>
            </a:r>
            <a:r>
              <a:rPr lang="en-US" sz="900" kern="100">
                <a:effectLst/>
                <a:latin typeface="Calibri" panose="020F0502020204030204" pitchFamily="34" charset="0"/>
                <a:ea typeface="Calibri" panose="020F0502020204030204" pitchFamily="34" charset="0"/>
                <a:cs typeface="Times New Roman" panose="02020603050405020304" pitchFamily="18" charset="0"/>
              </a:rPr>
              <a:t>.” Accessed: Feb. 05, 2024. [Online]. Available: </a:t>
            </a:r>
            <a:r>
              <a:rPr lang="en-US" sz="9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https://www.vikingcold.com/cold-storage/</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[2]“TSU-M ICE CHILLER® Thermal Storage Unit | Baltimore </a:t>
            </a:r>
            <a:r>
              <a:rPr lang="en-US" sz="900" kern="100" dirty="0">
                <a:effectLst/>
                <a:latin typeface="Calibri" panose="020F0502020204030204" pitchFamily="34" charset="0"/>
                <a:ea typeface="Calibri" panose="020F0502020204030204" pitchFamily="34" charset="0"/>
                <a:cs typeface="Times New Roman" panose="02020603050405020304" pitchFamily="18" charset="0"/>
              </a:rPr>
              <a:t>Aircoil</a:t>
            </a:r>
            <a:r>
              <a:rPr lang="en-US" sz="900" kern="100">
                <a:effectLst/>
                <a:latin typeface="Calibri" panose="020F0502020204030204" pitchFamily="34" charset="0"/>
                <a:ea typeface="Calibri" panose="020F0502020204030204" pitchFamily="34" charset="0"/>
                <a:cs typeface="Times New Roman" panose="02020603050405020304" pitchFamily="18" charset="0"/>
              </a:rPr>
              <a:t>.” Accessed: Feb. 05, 2024. [Online]. Available: </a:t>
            </a:r>
            <a:r>
              <a:rPr lang="en-US" sz="9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https://baltimoreaircoil.com/products/ice-thermal-storage/tsu-m-ice-chiller-thermal-storage-unit</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[3]“Thermal Energy Storage for Chilled Water Systems,” VERTEX. Accessed: Feb. 05, 2024. [Online]. Available: </a:t>
            </a:r>
            <a:r>
              <a:rPr lang="en-US" sz="9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https://vertexeng.com/insights/thermal-energy-storage-for-chilled-water-systems/</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[4]“Thermal Energy Storage,” Energy.gov. Accessed: Feb. 04, 2024. [Online]. Available: </a:t>
            </a:r>
            <a:r>
              <a:rPr lang="en-US" sz="9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https://www.energy.gov/eere/buildings/thermal-energy-storage</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[5]“Ice Storage or Chilled Water Storage? Which Is Right for the Job? | Chiller &amp; Cooling Best Practices.” Accessed: Feb. 05, 2024. [Online]. Available: </a:t>
            </a:r>
            <a:r>
              <a:rPr lang="en-US" sz="9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https://coolingbestpractices.com/system-assessments/chillers/ice-storage-or-chilled-water-storage-which-right-job</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[6]</a:t>
            </a:r>
            <a:r>
              <a:rPr lang="en-US" sz="900" i="1" kern="100">
                <a:effectLst/>
                <a:latin typeface="Calibri" panose="020F0502020204030204" pitchFamily="34" charset="0"/>
                <a:ea typeface="Calibri" panose="020F0502020204030204" pitchFamily="34" charset="0"/>
                <a:cs typeface="Times New Roman" panose="02020603050405020304" pitchFamily="18" charset="0"/>
              </a:rPr>
              <a:t>https://mts.intechopen.com/storage/books/10216/authors_book/authors_book.pdf</a:t>
            </a:r>
            <a:r>
              <a:rPr lang="en-US" sz="900" kern="10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[7]“Economic Analysis of a Novel Thermal Energy Storage System Using Solid Particles for Grid Electricity Storage,” Accessed: Feb. 01, 2024. [Online]. Available: </a:t>
            </a:r>
            <a:r>
              <a:rPr lang="en-US" sz="9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https://permanent.fdlp.gov/gpo173230/79014.pdf</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[8]“Chilled Water Storage | Ice Thermal Storage, District Energy | FVB Energy Inc,” FVB Energy Inc. Accessed: Feb. 05, 2024. [Online]. Available: </a:t>
            </a:r>
            <a:r>
              <a:rPr lang="en-US" sz="9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1"/>
              </a:rPr>
              <a:t>https://fvbenergy.com/district-energy-expertise/thermal-energy-storage/chilled-waterice-storage/</a:t>
            </a:r>
            <a:endParaRPr lang="en-US" sz="9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[9]</a:t>
            </a:r>
          </a:p>
          <a:p>
            <a:pPr marL="0" marR="0">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[10]T. Yang, W. P. King, and N. </a:t>
            </a:r>
            <a:r>
              <a:rPr lang="en-US" sz="900" kern="100" dirty="0">
                <a:effectLst/>
                <a:latin typeface="Calibri" panose="020F0502020204030204" pitchFamily="34" charset="0"/>
                <a:ea typeface="Calibri" panose="020F0502020204030204" pitchFamily="34" charset="0"/>
                <a:cs typeface="Times New Roman" panose="02020603050405020304" pitchFamily="18" charset="0"/>
              </a:rPr>
              <a:t>Miljkovic</a:t>
            </a:r>
            <a:r>
              <a:rPr lang="en-US" sz="900" kern="100">
                <a:effectLst/>
                <a:latin typeface="Calibri" panose="020F0502020204030204" pitchFamily="34" charset="0"/>
                <a:ea typeface="Calibri" panose="020F0502020204030204" pitchFamily="34" charset="0"/>
                <a:cs typeface="Times New Roman" panose="02020603050405020304" pitchFamily="18" charset="0"/>
              </a:rPr>
              <a:t>, “Phase change material-based thermal energy storage,” </a:t>
            </a:r>
            <a:r>
              <a:rPr lang="en-US" sz="900" i="1" kern="100">
                <a:effectLst/>
                <a:latin typeface="Calibri" panose="020F0502020204030204" pitchFamily="34" charset="0"/>
                <a:ea typeface="Calibri" panose="020F0502020204030204" pitchFamily="34" charset="0"/>
                <a:cs typeface="Times New Roman" panose="02020603050405020304" pitchFamily="18" charset="0"/>
              </a:rPr>
              <a:t>Cell Reports Physical Science</a:t>
            </a:r>
            <a:r>
              <a:rPr lang="en-US" sz="900" kern="100">
                <a:effectLst/>
                <a:latin typeface="Calibri" panose="020F0502020204030204" pitchFamily="34" charset="0"/>
                <a:ea typeface="Calibri" panose="020F0502020204030204" pitchFamily="34" charset="0"/>
                <a:cs typeface="Times New Roman" panose="02020603050405020304" pitchFamily="18" charset="0"/>
              </a:rPr>
              <a:t>, vol. 2, no. 8, p. 100540, Aug. 2021, </a:t>
            </a:r>
            <a:r>
              <a:rPr lang="en-US" sz="900" kern="100" err="1">
                <a:effectLst/>
                <a:latin typeface="Calibri" panose="020F0502020204030204" pitchFamily="34" charset="0"/>
                <a:ea typeface="Calibri" panose="020F0502020204030204" pitchFamily="34" charset="0"/>
                <a:cs typeface="Times New Roman" panose="02020603050405020304" pitchFamily="18" charset="0"/>
              </a:rPr>
              <a:t>doi</a:t>
            </a:r>
            <a:r>
              <a:rPr lang="en-US" sz="900" kern="100">
                <a:effectLst/>
                <a:latin typeface="Calibri" panose="020F0502020204030204" pitchFamily="34" charset="0"/>
                <a:ea typeface="Calibri" panose="020F0502020204030204" pitchFamily="34" charset="0"/>
                <a:cs typeface="Times New Roman" panose="02020603050405020304" pitchFamily="18" charset="0"/>
              </a:rPr>
              <a:t>: </a:t>
            </a:r>
            <a:r>
              <a:rPr lang="en-US" sz="9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2"/>
              </a:rPr>
              <a:t>10.1016/j.xcrp.2021.100540</a:t>
            </a:r>
            <a:r>
              <a:rPr lang="en-US" sz="900" kern="10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[11]M. Yamaha and S. Misaki, “The Evaluation of Peak Shaving by a Thermal Storage System Using Phase-Change Materials in Air Distribution Systems,” </a:t>
            </a:r>
            <a:r>
              <a:rPr lang="en-US" sz="900" i="1" kern="100">
                <a:effectLst/>
                <a:latin typeface="Calibri" panose="020F0502020204030204" pitchFamily="34" charset="0"/>
                <a:ea typeface="Calibri" panose="020F0502020204030204" pitchFamily="34" charset="0"/>
                <a:cs typeface="Times New Roman" panose="02020603050405020304" pitchFamily="18" charset="0"/>
              </a:rPr>
              <a:t>HVAC&amp;R Research</a:t>
            </a:r>
            <a:r>
              <a:rPr lang="en-US" sz="900" kern="100">
                <a:effectLst/>
                <a:latin typeface="Calibri" panose="020F0502020204030204" pitchFamily="34" charset="0"/>
                <a:ea typeface="Calibri" panose="020F0502020204030204" pitchFamily="34" charset="0"/>
                <a:cs typeface="Times New Roman" panose="02020603050405020304" pitchFamily="18" charset="0"/>
              </a:rPr>
              <a:t>, vol. 12, no. sup3, pp. 861–869, Sep. 2006, </a:t>
            </a:r>
            <a:r>
              <a:rPr lang="en-US" sz="900" kern="100" err="1">
                <a:effectLst/>
                <a:latin typeface="Calibri" panose="020F0502020204030204" pitchFamily="34" charset="0"/>
                <a:ea typeface="Calibri" panose="020F0502020204030204" pitchFamily="34" charset="0"/>
                <a:cs typeface="Times New Roman" panose="02020603050405020304" pitchFamily="18" charset="0"/>
              </a:rPr>
              <a:t>doi</a:t>
            </a:r>
            <a:r>
              <a:rPr lang="en-US" sz="900" kern="100">
                <a:effectLst/>
                <a:latin typeface="Calibri" panose="020F0502020204030204" pitchFamily="34" charset="0"/>
                <a:ea typeface="Calibri" panose="020F0502020204030204" pitchFamily="34" charset="0"/>
                <a:cs typeface="Times New Roman" panose="02020603050405020304" pitchFamily="18" charset="0"/>
              </a:rPr>
              <a:t>: </a:t>
            </a:r>
            <a:r>
              <a:rPr lang="en-US" sz="9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3"/>
              </a:rPr>
              <a:t>10.1080/10789669.2006.10391213</a:t>
            </a:r>
            <a:r>
              <a:rPr lang="en-US" sz="900" kern="10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[12]C. </a:t>
            </a:r>
            <a:r>
              <a:rPr lang="en-US" sz="900" kern="100" dirty="0">
                <a:effectLst/>
                <a:latin typeface="Calibri" panose="020F0502020204030204" pitchFamily="34" charset="0"/>
                <a:ea typeface="Calibri" panose="020F0502020204030204" pitchFamily="34" charset="0"/>
                <a:cs typeface="Times New Roman" panose="02020603050405020304" pitchFamily="18" charset="0"/>
              </a:rPr>
              <a:t>Veerakumar</a:t>
            </a:r>
            <a:r>
              <a:rPr lang="en-US" sz="900" kern="100">
                <a:effectLst/>
                <a:latin typeface="Calibri" panose="020F0502020204030204" pitchFamily="34" charset="0"/>
                <a:ea typeface="Calibri" panose="020F0502020204030204" pitchFamily="34" charset="0"/>
                <a:cs typeface="Times New Roman" panose="02020603050405020304" pitchFamily="18" charset="0"/>
              </a:rPr>
              <a:t> and A. Sreekumar, “Phase change material based cold thermal energy storage: Materials, techniques and applications – A review,” </a:t>
            </a:r>
            <a:r>
              <a:rPr lang="en-US" sz="900" i="1" kern="100">
                <a:effectLst/>
                <a:latin typeface="Calibri" panose="020F0502020204030204" pitchFamily="34" charset="0"/>
                <a:ea typeface="Calibri" panose="020F0502020204030204" pitchFamily="34" charset="0"/>
                <a:cs typeface="Times New Roman" panose="02020603050405020304" pitchFamily="18" charset="0"/>
              </a:rPr>
              <a:t>International Journal of Refrigeration</a:t>
            </a:r>
            <a:r>
              <a:rPr lang="en-US" sz="900" kern="100">
                <a:effectLst/>
                <a:latin typeface="Calibri" panose="020F0502020204030204" pitchFamily="34" charset="0"/>
                <a:ea typeface="Calibri" panose="020F0502020204030204" pitchFamily="34" charset="0"/>
                <a:cs typeface="Times New Roman" panose="02020603050405020304" pitchFamily="18" charset="0"/>
              </a:rPr>
              <a:t>, vol. 67, pp. 271–289, Jul. 2016, </a:t>
            </a:r>
            <a:r>
              <a:rPr lang="en-US" sz="900" kern="100" err="1">
                <a:effectLst/>
                <a:latin typeface="Calibri" panose="020F0502020204030204" pitchFamily="34" charset="0"/>
                <a:ea typeface="Calibri" panose="020F0502020204030204" pitchFamily="34" charset="0"/>
                <a:cs typeface="Times New Roman" panose="02020603050405020304" pitchFamily="18" charset="0"/>
              </a:rPr>
              <a:t>doi</a:t>
            </a:r>
            <a:r>
              <a:rPr lang="en-US" sz="900" kern="100">
                <a:effectLst/>
                <a:latin typeface="Calibri" panose="020F0502020204030204" pitchFamily="34" charset="0"/>
                <a:ea typeface="Calibri" panose="020F0502020204030204" pitchFamily="34" charset="0"/>
                <a:cs typeface="Times New Roman" panose="02020603050405020304" pitchFamily="18" charset="0"/>
              </a:rPr>
              <a:t>: </a:t>
            </a:r>
            <a:r>
              <a:rPr lang="en-US" sz="9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4"/>
              </a:rPr>
              <a:t>10.1016/j.ijrefrig.2015.12.005</a:t>
            </a:r>
            <a:r>
              <a:rPr lang="en-US" sz="900" kern="10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[13]A. Palacios, L. Cong, M. E. Navarro, Y. Ding, and C. </a:t>
            </a:r>
            <a:r>
              <a:rPr lang="en-US" sz="900" kern="100" dirty="0">
                <a:effectLst/>
                <a:latin typeface="Calibri" panose="020F0502020204030204" pitchFamily="34" charset="0"/>
                <a:ea typeface="Calibri" panose="020F0502020204030204" pitchFamily="34" charset="0"/>
                <a:cs typeface="Times New Roman" panose="02020603050405020304" pitchFamily="18" charset="0"/>
              </a:rPr>
              <a:t>Barreneche</a:t>
            </a:r>
            <a:r>
              <a:rPr lang="en-US" sz="900" kern="100">
                <a:effectLst/>
                <a:latin typeface="Calibri" panose="020F0502020204030204" pitchFamily="34" charset="0"/>
                <a:ea typeface="Calibri" panose="020F0502020204030204" pitchFamily="34" charset="0"/>
                <a:cs typeface="Times New Roman" panose="02020603050405020304" pitchFamily="18" charset="0"/>
              </a:rPr>
              <a:t>, “Thermal conductivity measurement techniques for characterizing thermal energy storage materials – A review,” </a:t>
            </a:r>
            <a:r>
              <a:rPr lang="en-US" sz="900" i="1" kern="100">
                <a:effectLst/>
                <a:latin typeface="Calibri" panose="020F0502020204030204" pitchFamily="34" charset="0"/>
                <a:ea typeface="Calibri" panose="020F0502020204030204" pitchFamily="34" charset="0"/>
                <a:cs typeface="Times New Roman" panose="02020603050405020304" pitchFamily="18" charset="0"/>
              </a:rPr>
              <a:t>Renewable and Sustainable Energy Reviews</a:t>
            </a:r>
            <a:r>
              <a:rPr lang="en-US" sz="900" kern="100">
                <a:effectLst/>
                <a:latin typeface="Calibri" panose="020F0502020204030204" pitchFamily="34" charset="0"/>
                <a:ea typeface="Calibri" panose="020F0502020204030204" pitchFamily="34" charset="0"/>
                <a:cs typeface="Times New Roman" panose="02020603050405020304" pitchFamily="18" charset="0"/>
              </a:rPr>
              <a:t>, vol. 108, pp. 32–52, Jul. 2019, </a:t>
            </a:r>
            <a:r>
              <a:rPr lang="en-US" sz="900" kern="100" err="1">
                <a:effectLst/>
                <a:latin typeface="Calibri" panose="020F0502020204030204" pitchFamily="34" charset="0"/>
                <a:ea typeface="Calibri" panose="020F0502020204030204" pitchFamily="34" charset="0"/>
                <a:cs typeface="Times New Roman" panose="02020603050405020304" pitchFamily="18" charset="0"/>
              </a:rPr>
              <a:t>doi</a:t>
            </a:r>
            <a:r>
              <a:rPr lang="en-US" sz="900" kern="100">
                <a:effectLst/>
                <a:latin typeface="Calibri" panose="020F0502020204030204" pitchFamily="34" charset="0"/>
                <a:ea typeface="Calibri" panose="020F0502020204030204" pitchFamily="34" charset="0"/>
                <a:cs typeface="Times New Roman" panose="02020603050405020304" pitchFamily="18" charset="0"/>
              </a:rPr>
              <a:t>: </a:t>
            </a:r>
            <a:r>
              <a:rPr lang="en-US" sz="9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5"/>
              </a:rPr>
              <a:t>10.1016/j.rser.2019.03.020</a:t>
            </a:r>
            <a:r>
              <a:rPr lang="en-US" sz="900" kern="10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[14]M. Morgan, H. Shapiro, D. </a:t>
            </a:r>
            <a:r>
              <a:rPr lang="en-US" sz="900" kern="100" dirty="0">
                <a:effectLst/>
                <a:latin typeface="Calibri" panose="020F0502020204030204" pitchFamily="34" charset="0"/>
                <a:ea typeface="Calibri" panose="020F0502020204030204" pitchFamily="34" charset="0"/>
                <a:cs typeface="Times New Roman" panose="02020603050405020304" pitchFamily="18" charset="0"/>
              </a:rPr>
              <a:t>Boettner</a:t>
            </a:r>
            <a:r>
              <a:rPr lang="en-US" sz="900" kern="100">
                <a:effectLst/>
                <a:latin typeface="Calibri" panose="020F0502020204030204" pitchFamily="34" charset="0"/>
                <a:ea typeface="Calibri" panose="020F0502020204030204" pitchFamily="34" charset="0"/>
                <a:cs typeface="Times New Roman" panose="02020603050405020304" pitchFamily="18" charset="0"/>
              </a:rPr>
              <a:t>, and M. Bailey, </a:t>
            </a:r>
            <a:r>
              <a:rPr lang="en-US" sz="900" i="1" kern="100">
                <a:effectLst/>
                <a:latin typeface="Calibri" panose="020F0502020204030204" pitchFamily="34" charset="0"/>
                <a:ea typeface="Calibri" panose="020F0502020204030204" pitchFamily="34" charset="0"/>
                <a:cs typeface="Times New Roman" panose="02020603050405020304" pitchFamily="18" charset="0"/>
              </a:rPr>
              <a:t>Fundamentals of Engineering Thermodynamics</a:t>
            </a:r>
            <a:r>
              <a:rPr lang="en-US" sz="900" kern="100">
                <a:effectLst/>
                <a:latin typeface="Calibri" panose="020F0502020204030204" pitchFamily="34" charset="0"/>
                <a:ea typeface="Calibri" panose="020F0502020204030204" pitchFamily="34" charset="0"/>
                <a:cs typeface="Times New Roman" panose="02020603050405020304" pitchFamily="18" charset="0"/>
              </a:rPr>
              <a:t>. John Wiley &amp; Sons, Inc., 2014.</a:t>
            </a:r>
          </a:p>
          <a:p>
            <a:pPr marL="0" marR="0">
              <a:lnSpc>
                <a:spcPct val="107000"/>
              </a:lnSpc>
              <a:spcBef>
                <a:spcPts val="0"/>
              </a:spcBef>
              <a:spcAft>
                <a:spcPts val="800"/>
              </a:spcAft>
            </a:pPr>
            <a:r>
              <a:rPr lang="en-US" sz="900" kern="100">
                <a:effectLst/>
                <a:latin typeface="Calibri" panose="020F0502020204030204" pitchFamily="34" charset="0"/>
                <a:ea typeface="Calibri" panose="020F0502020204030204" pitchFamily="34" charset="0"/>
                <a:cs typeface="Times New Roman" panose="02020603050405020304" pitchFamily="18" charset="0"/>
              </a:rPr>
              <a:t>[15]T. </a:t>
            </a:r>
            <a:r>
              <a:rPr lang="en-US" sz="900" kern="100" err="1">
                <a:effectLst/>
                <a:latin typeface="Calibri" panose="020F0502020204030204" pitchFamily="34" charset="0"/>
                <a:ea typeface="Calibri" panose="020F0502020204030204" pitchFamily="34" charset="0"/>
                <a:cs typeface="Times New Roman" panose="02020603050405020304" pitchFamily="18" charset="0"/>
              </a:rPr>
              <a:t>Kuczyński</a:t>
            </a:r>
            <a:r>
              <a:rPr lang="en-US" sz="900" kern="100">
                <a:effectLst/>
                <a:latin typeface="Calibri" panose="020F0502020204030204" pitchFamily="34" charset="0"/>
                <a:ea typeface="Calibri" panose="020F0502020204030204" pitchFamily="34" charset="0"/>
                <a:cs typeface="Times New Roman" panose="02020603050405020304" pitchFamily="18" charset="0"/>
              </a:rPr>
              <a:t> and A. </a:t>
            </a:r>
            <a:r>
              <a:rPr lang="en-US" sz="900" kern="100" err="1">
                <a:effectLst/>
                <a:latin typeface="Calibri" panose="020F0502020204030204" pitchFamily="34" charset="0"/>
                <a:ea typeface="Calibri" panose="020F0502020204030204" pitchFamily="34" charset="0"/>
                <a:cs typeface="Times New Roman" panose="02020603050405020304" pitchFamily="18" charset="0"/>
              </a:rPr>
              <a:t>Staszczuk</a:t>
            </a:r>
            <a:r>
              <a:rPr lang="en-US" sz="900" kern="100">
                <a:effectLst/>
                <a:latin typeface="Calibri" panose="020F0502020204030204" pitchFamily="34" charset="0"/>
                <a:ea typeface="Calibri" panose="020F0502020204030204" pitchFamily="34" charset="0"/>
                <a:cs typeface="Times New Roman" panose="02020603050405020304" pitchFamily="18" charset="0"/>
              </a:rPr>
              <a:t>, “Experimental study of the influence of thermal mass on thermal comfort and cooling energy demand in residential buildings,” </a:t>
            </a:r>
            <a:r>
              <a:rPr lang="en-US" sz="900" i="1" kern="100">
                <a:effectLst/>
                <a:latin typeface="Calibri" panose="020F0502020204030204" pitchFamily="34" charset="0"/>
                <a:ea typeface="Calibri" panose="020F0502020204030204" pitchFamily="34" charset="0"/>
                <a:cs typeface="Times New Roman" panose="02020603050405020304" pitchFamily="18" charset="0"/>
              </a:rPr>
              <a:t>Energy</a:t>
            </a:r>
            <a:r>
              <a:rPr lang="en-US" sz="900" kern="100">
                <a:effectLst/>
                <a:latin typeface="Calibri" panose="020F0502020204030204" pitchFamily="34" charset="0"/>
                <a:ea typeface="Calibri" panose="020F0502020204030204" pitchFamily="34" charset="0"/>
                <a:cs typeface="Times New Roman" panose="02020603050405020304" pitchFamily="18" charset="0"/>
              </a:rPr>
              <a:t>, vol. 195, p. 116984, Mar. 2020, </a:t>
            </a:r>
            <a:r>
              <a:rPr lang="en-US" sz="900" kern="100" err="1">
                <a:effectLst/>
                <a:latin typeface="Calibri" panose="020F0502020204030204" pitchFamily="34" charset="0"/>
                <a:ea typeface="Calibri" panose="020F0502020204030204" pitchFamily="34" charset="0"/>
                <a:cs typeface="Times New Roman" panose="02020603050405020304" pitchFamily="18" charset="0"/>
              </a:rPr>
              <a:t>doi</a:t>
            </a:r>
            <a:r>
              <a:rPr lang="en-US" sz="900" kern="100">
                <a:effectLst/>
                <a:latin typeface="Calibri" panose="020F0502020204030204" pitchFamily="34" charset="0"/>
                <a:ea typeface="Calibri" panose="020F0502020204030204" pitchFamily="34" charset="0"/>
                <a:cs typeface="Times New Roman" panose="02020603050405020304" pitchFamily="18" charset="0"/>
              </a:rPr>
              <a:t>: </a:t>
            </a:r>
            <a:r>
              <a:rPr lang="en-US" sz="9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6"/>
              </a:rPr>
              <a:t>10.1016/j.energy.2020.116984</a:t>
            </a:r>
            <a:r>
              <a:rPr lang="en-US" sz="900" kern="100">
                <a:effectLst/>
                <a:latin typeface="Calibri" panose="020F0502020204030204" pitchFamily="34" charset="0"/>
                <a:ea typeface="Calibri" panose="020F0502020204030204" pitchFamily="34" charset="0"/>
                <a:cs typeface="Times New Roman" panose="02020603050405020304" pitchFamily="18" charset="0"/>
              </a:rPr>
              <a:t>.</a:t>
            </a:r>
          </a:p>
          <a:p>
            <a:pPr marL="0" lvl="0" indent="0" algn="l" rtl="0">
              <a:lnSpc>
                <a:spcPct val="100000"/>
              </a:lnSpc>
              <a:spcBef>
                <a:spcPts val="0"/>
              </a:spcBef>
              <a:spcAft>
                <a:spcPts val="0"/>
              </a:spcAft>
              <a:buNone/>
            </a:pPr>
            <a:endParaRPr lang="en-US" sz="500">
              <a:solidFill>
                <a:schemeClr val="dk1"/>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3">
          <a:extLst>
            <a:ext uri="{FF2B5EF4-FFF2-40B4-BE49-F238E27FC236}">
              <a16:creationId xmlns:a16="http://schemas.microsoft.com/office/drawing/2014/main" id="{AFE494F0-8132-2C38-8D50-6FD674100171}"/>
            </a:ext>
          </a:extLst>
        </p:cNvPr>
        <p:cNvGrpSpPr/>
        <p:nvPr/>
      </p:nvGrpSpPr>
      <p:grpSpPr>
        <a:xfrm>
          <a:off x="0" y="0"/>
          <a:ext cx="0" cy="0"/>
          <a:chOff x="0" y="0"/>
          <a:chExt cx="0" cy="0"/>
        </a:xfrm>
      </p:grpSpPr>
      <p:pic>
        <p:nvPicPr>
          <p:cNvPr id="374" name="Google Shape;374;p32">
            <a:extLst>
              <a:ext uri="{FF2B5EF4-FFF2-40B4-BE49-F238E27FC236}">
                <a16:creationId xmlns:a16="http://schemas.microsoft.com/office/drawing/2014/main" id="{0930520A-1580-03B8-BDB7-273D18CC9834}"/>
              </a:ext>
            </a:extLst>
          </p:cNvPr>
          <p:cNvPicPr preferRelativeResize="0"/>
          <p:nvPr/>
        </p:nvPicPr>
        <p:blipFill rotWithShape="1">
          <a:blip r:embed="rId3">
            <a:alphaModFix/>
          </a:blip>
          <a:srcRect/>
          <a:stretch/>
        </p:blipFill>
        <p:spPr>
          <a:xfrm>
            <a:off x="0" y="0"/>
            <a:ext cx="3187699" cy="2628899"/>
          </a:xfrm>
          <a:prstGeom prst="rect">
            <a:avLst/>
          </a:prstGeom>
          <a:noFill/>
          <a:ln>
            <a:noFill/>
          </a:ln>
        </p:spPr>
      </p:pic>
      <p:sp>
        <p:nvSpPr>
          <p:cNvPr id="375" name="Google Shape;375;p32">
            <a:extLst>
              <a:ext uri="{FF2B5EF4-FFF2-40B4-BE49-F238E27FC236}">
                <a16:creationId xmlns:a16="http://schemas.microsoft.com/office/drawing/2014/main" id="{493AC42A-62A0-E965-8715-37D053A79CFE}"/>
              </a:ext>
            </a:extLst>
          </p:cNvPr>
          <p:cNvSpPr txBox="1">
            <a:spLocks noGrp="1"/>
          </p:cNvSpPr>
          <p:nvPr>
            <p:ph type="title"/>
          </p:nvPr>
        </p:nvSpPr>
        <p:spPr>
          <a:xfrm>
            <a:off x="833405" y="22542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82752"/>
              </a:buClr>
              <a:buSzPts val="5400"/>
              <a:buFont typeface="Arial"/>
              <a:buNone/>
            </a:pPr>
            <a:r>
              <a:rPr lang="en-US" sz="5400" b="1">
                <a:solidFill>
                  <a:srgbClr val="182752"/>
                </a:solidFill>
                <a:latin typeface="Arial"/>
                <a:ea typeface="Arial"/>
                <a:cs typeface="Arial"/>
                <a:sym typeface="Arial"/>
              </a:rPr>
              <a:t>References</a:t>
            </a:r>
            <a:endParaRPr/>
          </a:p>
        </p:txBody>
      </p:sp>
      <p:pic>
        <p:nvPicPr>
          <p:cNvPr id="376" name="Google Shape;376;p32">
            <a:extLst>
              <a:ext uri="{FF2B5EF4-FFF2-40B4-BE49-F238E27FC236}">
                <a16:creationId xmlns:a16="http://schemas.microsoft.com/office/drawing/2014/main" id="{58A9BFA0-6E8A-D6FC-87AB-B7C5670CEE01}"/>
              </a:ext>
            </a:extLst>
          </p:cNvPr>
          <p:cNvPicPr preferRelativeResize="0"/>
          <p:nvPr/>
        </p:nvPicPr>
        <p:blipFill rotWithShape="1">
          <a:blip r:embed="rId4">
            <a:alphaModFix/>
          </a:blip>
          <a:srcRect/>
          <a:stretch/>
        </p:blipFill>
        <p:spPr>
          <a:xfrm>
            <a:off x="10799952" y="6267437"/>
            <a:ext cx="1104819" cy="448700"/>
          </a:xfrm>
          <a:prstGeom prst="rect">
            <a:avLst/>
          </a:prstGeom>
          <a:noFill/>
          <a:ln>
            <a:noFill/>
          </a:ln>
        </p:spPr>
      </p:pic>
      <p:sp>
        <p:nvSpPr>
          <p:cNvPr id="378" name="Google Shape;378;p32">
            <a:extLst>
              <a:ext uri="{FF2B5EF4-FFF2-40B4-BE49-F238E27FC236}">
                <a16:creationId xmlns:a16="http://schemas.microsoft.com/office/drawing/2014/main" id="{DC96A9F6-F9B6-55AC-76BE-FE35C3FE80C8}"/>
              </a:ext>
            </a:extLst>
          </p:cNvPr>
          <p:cNvSpPr txBox="1">
            <a:spLocks noGrp="1"/>
          </p:cNvSpPr>
          <p:nvPr>
            <p:ph type="sldNum" idx="12"/>
          </p:nvPr>
        </p:nvSpPr>
        <p:spPr>
          <a:xfrm>
            <a:off x="8969525" y="649290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
        <p:nvSpPr>
          <p:cNvPr id="379" name="Google Shape;379;p32">
            <a:extLst>
              <a:ext uri="{FF2B5EF4-FFF2-40B4-BE49-F238E27FC236}">
                <a16:creationId xmlns:a16="http://schemas.microsoft.com/office/drawing/2014/main" id="{D5C0F0C2-DE15-76EA-971F-88147CB5D66D}"/>
              </a:ext>
            </a:extLst>
          </p:cNvPr>
          <p:cNvSpPr txBox="1"/>
          <p:nvPr/>
        </p:nvSpPr>
        <p:spPr>
          <a:xfrm>
            <a:off x="9828725" y="0"/>
            <a:ext cx="2374500" cy="36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0066B3"/>
                </a:solidFill>
                <a:latin typeface="Calibri"/>
                <a:ea typeface="Calibri"/>
                <a:cs typeface="Calibri"/>
                <a:sym typeface="Calibri"/>
              </a:rPr>
              <a:t>Page number</a:t>
            </a:r>
            <a:endParaRPr>
              <a:solidFill>
                <a:srgbClr val="0066B3"/>
              </a:solidFill>
              <a:latin typeface="Calibri"/>
              <a:ea typeface="Calibri"/>
              <a:cs typeface="Calibri"/>
              <a:sym typeface="Calibri"/>
            </a:endParaRPr>
          </a:p>
        </p:txBody>
      </p:sp>
      <p:sp>
        <p:nvSpPr>
          <p:cNvPr id="3" name="Google Shape;377;p32">
            <a:extLst>
              <a:ext uri="{FF2B5EF4-FFF2-40B4-BE49-F238E27FC236}">
                <a16:creationId xmlns:a16="http://schemas.microsoft.com/office/drawing/2014/main" id="{1E0CB83F-6CD3-E46C-80D8-020CEF1EB4F8}"/>
              </a:ext>
            </a:extLst>
          </p:cNvPr>
          <p:cNvSpPr txBox="1"/>
          <p:nvPr/>
        </p:nvSpPr>
        <p:spPr>
          <a:xfrm>
            <a:off x="712671" y="1397450"/>
            <a:ext cx="11192100" cy="523513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a:lnSpc>
                <a:spcPct val="107000"/>
              </a:lnSpc>
              <a:spcBef>
                <a:spcPts val="0"/>
              </a:spcBef>
              <a:spcAft>
                <a:spcPts val="800"/>
              </a:spcAft>
            </a:pPr>
            <a:r>
              <a:rPr lang="en-US" sz="800" kern="100">
                <a:effectLst/>
                <a:latin typeface="Calibri" panose="020F0502020204030204" pitchFamily="34" charset="0"/>
                <a:ea typeface="Calibri" panose="020F0502020204030204" pitchFamily="34" charset="0"/>
                <a:cs typeface="Times New Roman" panose="02020603050405020304" pitchFamily="18" charset="0"/>
              </a:rPr>
              <a:t>[16]A. </a:t>
            </a:r>
            <a:r>
              <a:rPr lang="en-US" sz="800" kern="100" err="1">
                <a:effectLst/>
                <a:latin typeface="Calibri" panose="020F0502020204030204" pitchFamily="34" charset="0"/>
                <a:ea typeface="Calibri" panose="020F0502020204030204" pitchFamily="34" charset="0"/>
                <a:cs typeface="Times New Roman" panose="02020603050405020304" pitchFamily="18" charset="0"/>
              </a:rPr>
              <a:t>Hesaraki</a:t>
            </a:r>
            <a:r>
              <a:rPr lang="en-US" sz="800" kern="100">
                <a:effectLst/>
                <a:latin typeface="Calibri" panose="020F0502020204030204" pitchFamily="34" charset="0"/>
                <a:ea typeface="Calibri" panose="020F0502020204030204" pitchFamily="34" charset="0"/>
                <a:cs typeface="Times New Roman" panose="02020603050405020304" pitchFamily="18" charset="0"/>
              </a:rPr>
              <a:t>, S. Holmberg, and F. </a:t>
            </a:r>
            <a:r>
              <a:rPr lang="en-US" sz="800" kern="100" dirty="0">
                <a:effectLst/>
                <a:latin typeface="Calibri" panose="020F0502020204030204" pitchFamily="34" charset="0"/>
                <a:ea typeface="Calibri" panose="020F0502020204030204" pitchFamily="34" charset="0"/>
                <a:cs typeface="Times New Roman" panose="02020603050405020304" pitchFamily="18" charset="0"/>
              </a:rPr>
              <a:t>Haghighat</a:t>
            </a:r>
            <a:r>
              <a:rPr lang="en-US" sz="800" kern="100">
                <a:effectLst/>
                <a:latin typeface="Calibri" panose="020F0502020204030204" pitchFamily="34" charset="0"/>
                <a:ea typeface="Calibri" panose="020F0502020204030204" pitchFamily="34" charset="0"/>
                <a:cs typeface="Times New Roman" panose="02020603050405020304" pitchFamily="18" charset="0"/>
              </a:rPr>
              <a:t>, “Seasonal thermal energy storage with heat pumps and low temperatures in building projects—A comparative review,” </a:t>
            </a:r>
            <a:r>
              <a:rPr lang="en-US" sz="800" i="1" kern="100">
                <a:effectLst/>
                <a:latin typeface="Calibri" panose="020F0502020204030204" pitchFamily="34" charset="0"/>
                <a:ea typeface="Calibri" panose="020F0502020204030204" pitchFamily="34" charset="0"/>
                <a:cs typeface="Times New Roman" panose="02020603050405020304" pitchFamily="18" charset="0"/>
              </a:rPr>
              <a:t>Renewable and Sustainable Energy Reviews</a:t>
            </a:r>
            <a:r>
              <a:rPr lang="en-US" sz="800" kern="100">
                <a:effectLst/>
                <a:latin typeface="Calibri" panose="020F0502020204030204" pitchFamily="34" charset="0"/>
                <a:ea typeface="Calibri" panose="020F0502020204030204" pitchFamily="34" charset="0"/>
                <a:cs typeface="Times New Roman" panose="02020603050405020304" pitchFamily="18" charset="0"/>
              </a:rPr>
              <a:t>, vol. 43, pp. 1199–1213, Mar. 2015, </a:t>
            </a:r>
            <a:r>
              <a:rPr lang="en-US" sz="800" kern="100" err="1">
                <a:effectLst/>
                <a:latin typeface="Calibri" panose="020F0502020204030204" pitchFamily="34" charset="0"/>
                <a:ea typeface="Calibri" panose="020F0502020204030204" pitchFamily="34" charset="0"/>
                <a:cs typeface="Times New Roman" panose="02020603050405020304" pitchFamily="18" charset="0"/>
              </a:rPr>
              <a:t>doi</a:t>
            </a:r>
            <a:r>
              <a:rPr lang="en-US" sz="800" kern="100">
                <a:effectLst/>
                <a:latin typeface="Calibri" panose="020F0502020204030204" pitchFamily="34" charset="0"/>
                <a:ea typeface="Calibri" panose="020F0502020204030204" pitchFamily="34" charset="0"/>
                <a:cs typeface="Times New Roman" panose="02020603050405020304" pitchFamily="18" charset="0"/>
              </a:rPr>
              <a:t>: </a:t>
            </a:r>
            <a:r>
              <a:rPr lang="en-US" sz="8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10.1016/j.rser.2014.12.002</a:t>
            </a:r>
            <a:r>
              <a:rPr lang="en-US" sz="800" kern="10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800" kern="100">
                <a:effectLst/>
                <a:latin typeface="Calibri" panose="020F0502020204030204" pitchFamily="34" charset="0"/>
                <a:ea typeface="Calibri" panose="020F0502020204030204" pitchFamily="34" charset="0"/>
                <a:cs typeface="Times New Roman" panose="02020603050405020304" pitchFamily="18" charset="0"/>
              </a:rPr>
              <a:t>[17]A. </a:t>
            </a:r>
            <a:r>
              <a:rPr lang="en-US" sz="800" kern="100" dirty="0">
                <a:effectLst/>
                <a:latin typeface="Calibri" panose="020F0502020204030204" pitchFamily="34" charset="0"/>
                <a:ea typeface="Calibri" panose="020F0502020204030204" pitchFamily="34" charset="0"/>
                <a:cs typeface="Times New Roman" panose="02020603050405020304" pitchFamily="18" charset="0"/>
              </a:rPr>
              <a:t>Erek</a:t>
            </a:r>
            <a:r>
              <a:rPr lang="en-US" sz="800" kern="100">
                <a:effectLst/>
                <a:latin typeface="Calibri" panose="020F0502020204030204" pitchFamily="34" charset="0"/>
                <a:ea typeface="Calibri" panose="020F0502020204030204" pitchFamily="34" charset="0"/>
                <a:cs typeface="Times New Roman" panose="02020603050405020304" pitchFamily="18" charset="0"/>
              </a:rPr>
              <a:t>, Z. ?</a:t>
            </a:r>
            <a:r>
              <a:rPr lang="en-US" sz="800" kern="100" err="1">
                <a:effectLst/>
                <a:latin typeface="Calibri" panose="020F0502020204030204" pitchFamily="34" charset="0"/>
                <a:ea typeface="Calibri" panose="020F0502020204030204" pitchFamily="34" charset="0"/>
                <a:cs typeface="Times New Roman" panose="02020603050405020304" pitchFamily="18" charset="0"/>
              </a:rPr>
              <a:t>Lken</a:t>
            </a:r>
            <a:r>
              <a:rPr lang="en-US" sz="800" kern="100">
                <a:effectLst/>
                <a:latin typeface="Calibri" panose="020F0502020204030204" pitchFamily="34" charset="0"/>
                <a:ea typeface="Calibri" panose="020F0502020204030204" pitchFamily="34" charset="0"/>
                <a:cs typeface="Times New Roman" panose="02020603050405020304" pitchFamily="18" charset="0"/>
              </a:rPr>
              <a:t>, and M. A. </a:t>
            </a:r>
            <a:r>
              <a:rPr lang="en-US" sz="800" kern="100" dirty="0">
                <a:effectLst/>
                <a:latin typeface="Calibri" panose="020F0502020204030204" pitchFamily="34" charset="0"/>
                <a:ea typeface="Calibri" panose="020F0502020204030204" pitchFamily="34" charset="0"/>
                <a:cs typeface="Times New Roman" panose="02020603050405020304" pitchFamily="18" charset="0"/>
              </a:rPr>
              <a:t>Acar</a:t>
            </a:r>
            <a:r>
              <a:rPr lang="en-US" sz="800" kern="100">
                <a:effectLst/>
                <a:latin typeface="Calibri" panose="020F0502020204030204" pitchFamily="34" charset="0"/>
                <a:ea typeface="Calibri" panose="020F0502020204030204" pitchFamily="34" charset="0"/>
                <a:cs typeface="Times New Roman" panose="02020603050405020304" pitchFamily="18" charset="0"/>
              </a:rPr>
              <a:t>, “Experimental and numerical investigation of thermal energy storage with a finned tube,” </a:t>
            </a:r>
            <a:r>
              <a:rPr lang="en-US" sz="800" i="1" kern="100">
                <a:effectLst/>
                <a:latin typeface="Calibri" panose="020F0502020204030204" pitchFamily="34" charset="0"/>
                <a:ea typeface="Calibri" panose="020F0502020204030204" pitchFamily="34" charset="0"/>
                <a:cs typeface="Times New Roman" panose="02020603050405020304" pitchFamily="18" charset="0"/>
              </a:rPr>
              <a:t>Int. J. Energy Res.</a:t>
            </a:r>
            <a:r>
              <a:rPr lang="en-US" sz="800" kern="100">
                <a:effectLst/>
                <a:latin typeface="Calibri" panose="020F0502020204030204" pitchFamily="34" charset="0"/>
                <a:ea typeface="Calibri" panose="020F0502020204030204" pitchFamily="34" charset="0"/>
                <a:cs typeface="Times New Roman" panose="02020603050405020304" pitchFamily="18" charset="0"/>
              </a:rPr>
              <a:t>, vol. 29, no. 4, pp. 283–301, Mar. 2005, </a:t>
            </a:r>
            <a:r>
              <a:rPr lang="en-US" sz="800" kern="100" err="1">
                <a:effectLst/>
                <a:latin typeface="Calibri" panose="020F0502020204030204" pitchFamily="34" charset="0"/>
                <a:ea typeface="Calibri" panose="020F0502020204030204" pitchFamily="34" charset="0"/>
                <a:cs typeface="Times New Roman" panose="02020603050405020304" pitchFamily="18" charset="0"/>
              </a:rPr>
              <a:t>doi</a:t>
            </a:r>
            <a:r>
              <a:rPr lang="en-US" sz="800" kern="100">
                <a:effectLst/>
                <a:latin typeface="Calibri" panose="020F0502020204030204" pitchFamily="34" charset="0"/>
                <a:ea typeface="Calibri" panose="020F0502020204030204" pitchFamily="34" charset="0"/>
                <a:cs typeface="Times New Roman" panose="02020603050405020304" pitchFamily="18" charset="0"/>
              </a:rPr>
              <a:t>: </a:t>
            </a:r>
            <a:r>
              <a:rPr lang="en-US" sz="8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10.1002/er.1057</a:t>
            </a:r>
            <a:r>
              <a:rPr lang="en-US" sz="800" kern="10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800" kern="100">
                <a:effectLst/>
                <a:latin typeface="Calibri" panose="020F0502020204030204" pitchFamily="34" charset="0"/>
                <a:ea typeface="Calibri" panose="020F0502020204030204" pitchFamily="34" charset="0"/>
                <a:cs typeface="Times New Roman" panose="02020603050405020304" pitchFamily="18" charset="0"/>
              </a:rPr>
              <a:t>[18]Z. ElSayed and A. </a:t>
            </a:r>
            <a:r>
              <a:rPr lang="en-US" sz="800" kern="100" err="1">
                <a:effectLst/>
                <a:latin typeface="Calibri" panose="020F0502020204030204" pitchFamily="34" charset="0"/>
                <a:ea typeface="Calibri" panose="020F0502020204030204" pitchFamily="34" charset="0"/>
                <a:cs typeface="Times New Roman" panose="02020603050405020304" pitchFamily="18" charset="0"/>
              </a:rPr>
              <a:t>Dhmees</a:t>
            </a:r>
            <a:r>
              <a:rPr lang="en-US" sz="800" kern="100">
                <a:effectLst/>
                <a:latin typeface="Calibri" panose="020F0502020204030204" pitchFamily="34" charset="0"/>
                <a:ea typeface="Calibri" panose="020F0502020204030204" pitchFamily="34" charset="0"/>
                <a:cs typeface="Times New Roman" panose="02020603050405020304" pitchFamily="18" charset="0"/>
              </a:rPr>
              <a:t>, </a:t>
            </a:r>
            <a:r>
              <a:rPr lang="en-US" sz="800" i="1" kern="100">
                <a:effectLst/>
                <a:latin typeface="Calibri" panose="020F0502020204030204" pitchFamily="34" charset="0"/>
                <a:ea typeface="Calibri" panose="020F0502020204030204" pitchFamily="34" charset="0"/>
                <a:cs typeface="Times New Roman" panose="02020603050405020304" pitchFamily="18" charset="0"/>
              </a:rPr>
              <a:t>Paraffin: Thermal Energy Storage </a:t>
            </a:r>
            <a:r>
              <a:rPr lang="en-US" sz="800" i="1" kern="100" err="1">
                <a:effectLst/>
                <a:latin typeface="Calibri" panose="020F0502020204030204" pitchFamily="34" charset="0"/>
                <a:ea typeface="Calibri" panose="020F0502020204030204" pitchFamily="34" charset="0"/>
                <a:cs typeface="Times New Roman" panose="02020603050405020304" pitchFamily="18" charset="0"/>
              </a:rPr>
              <a:t>APplications</a:t>
            </a:r>
            <a:r>
              <a:rPr lang="en-US" sz="800" kern="100">
                <a:effectLst/>
                <a:latin typeface="Calibri" panose="020F0502020204030204" pitchFamily="34" charset="0"/>
                <a:ea typeface="Calibri" panose="020F0502020204030204" pitchFamily="34" charset="0"/>
                <a:cs typeface="Times New Roman" panose="02020603050405020304" pitchFamily="18" charset="0"/>
              </a:rPr>
              <a:t>. Accessed: Feb. 01, 2024. [Online]. Available: </a:t>
            </a:r>
            <a:r>
              <a:rPr lang="en-US" sz="8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https://mts.intechopen.com/storage/books/10216/authors_book/authors_book.pdf</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kern="100">
                <a:effectLst/>
                <a:latin typeface="Calibri" panose="020F0502020204030204" pitchFamily="34" charset="0"/>
                <a:ea typeface="Calibri" panose="020F0502020204030204" pitchFamily="34" charset="0"/>
                <a:cs typeface="Times New Roman" panose="02020603050405020304" pitchFamily="18" charset="0"/>
              </a:rPr>
              <a:t>[19]M. F. </a:t>
            </a:r>
            <a:r>
              <a:rPr lang="en-US" sz="800" kern="100" err="1">
                <a:effectLst/>
                <a:latin typeface="Calibri" panose="020F0502020204030204" pitchFamily="34" charset="0"/>
                <a:ea typeface="Calibri" panose="020F0502020204030204" pitchFamily="34" charset="0"/>
                <a:cs typeface="Times New Roman" panose="02020603050405020304" pitchFamily="18" charset="0"/>
              </a:rPr>
              <a:t>Demirbas</a:t>
            </a:r>
            <a:r>
              <a:rPr lang="en-US" sz="800" kern="100">
                <a:effectLst/>
                <a:latin typeface="Calibri" panose="020F0502020204030204" pitchFamily="34" charset="0"/>
                <a:ea typeface="Calibri" panose="020F0502020204030204" pitchFamily="34" charset="0"/>
                <a:cs typeface="Times New Roman" panose="02020603050405020304" pitchFamily="18" charset="0"/>
              </a:rPr>
              <a:t>, “Thermal Energy Storage and Phase Change Materials: An Overview,” </a:t>
            </a:r>
            <a:r>
              <a:rPr lang="en-US" sz="800" i="1" kern="100">
                <a:effectLst/>
                <a:latin typeface="Calibri" panose="020F0502020204030204" pitchFamily="34" charset="0"/>
                <a:ea typeface="Calibri" panose="020F0502020204030204" pitchFamily="34" charset="0"/>
                <a:cs typeface="Times New Roman" panose="02020603050405020304" pitchFamily="18" charset="0"/>
              </a:rPr>
              <a:t>Energy Sources, Part B: Economics, Planning, and Policy</a:t>
            </a:r>
            <a:r>
              <a:rPr lang="en-US" sz="800" kern="100">
                <a:effectLst/>
                <a:latin typeface="Calibri" panose="020F0502020204030204" pitchFamily="34" charset="0"/>
                <a:ea typeface="Calibri" panose="020F0502020204030204" pitchFamily="34" charset="0"/>
                <a:cs typeface="Times New Roman" panose="02020603050405020304" pitchFamily="18" charset="0"/>
              </a:rPr>
              <a:t>, vol. 1, no. 1, pp. 85–95, Jan. 2006, </a:t>
            </a:r>
            <a:r>
              <a:rPr lang="en-US" sz="800" kern="100" err="1">
                <a:effectLst/>
                <a:latin typeface="Calibri" panose="020F0502020204030204" pitchFamily="34" charset="0"/>
                <a:ea typeface="Calibri" panose="020F0502020204030204" pitchFamily="34" charset="0"/>
                <a:cs typeface="Times New Roman" panose="02020603050405020304" pitchFamily="18" charset="0"/>
              </a:rPr>
              <a:t>doi</a:t>
            </a:r>
            <a:r>
              <a:rPr lang="en-US" sz="800" kern="100">
                <a:effectLst/>
                <a:latin typeface="Calibri" panose="020F0502020204030204" pitchFamily="34" charset="0"/>
                <a:ea typeface="Calibri" panose="020F0502020204030204" pitchFamily="34" charset="0"/>
                <a:cs typeface="Times New Roman" panose="02020603050405020304" pitchFamily="18" charset="0"/>
              </a:rPr>
              <a:t>: </a:t>
            </a:r>
            <a:r>
              <a:rPr lang="en-US" sz="8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10.1080/009083190881481</a:t>
            </a:r>
            <a:r>
              <a:rPr lang="en-US" sz="800" kern="10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800" kern="100">
                <a:effectLst/>
                <a:latin typeface="Calibri" panose="020F0502020204030204" pitchFamily="34" charset="0"/>
                <a:ea typeface="Calibri" panose="020F0502020204030204" pitchFamily="34" charset="0"/>
                <a:cs typeface="Times New Roman" panose="02020603050405020304" pitchFamily="18" charset="0"/>
              </a:rPr>
              <a:t>[20]L. F. Cabeza, Ed., “Title page,” in </a:t>
            </a:r>
            <a:r>
              <a:rPr lang="en-US" sz="800" i="1" kern="100">
                <a:effectLst/>
                <a:latin typeface="Calibri" panose="020F0502020204030204" pitchFamily="34" charset="0"/>
                <a:ea typeface="Calibri" panose="020F0502020204030204" pitchFamily="34" charset="0"/>
                <a:cs typeface="Times New Roman" panose="02020603050405020304" pitchFamily="18" charset="0"/>
              </a:rPr>
              <a:t>Advances in Thermal Energy Storage Systems (Second Edition)</a:t>
            </a:r>
            <a:r>
              <a:rPr lang="en-US" sz="800" kern="100">
                <a:effectLst/>
                <a:latin typeface="Calibri" panose="020F0502020204030204" pitchFamily="34" charset="0"/>
                <a:ea typeface="Calibri" panose="020F0502020204030204" pitchFamily="34" charset="0"/>
                <a:cs typeface="Times New Roman" panose="02020603050405020304" pitchFamily="18" charset="0"/>
              </a:rPr>
              <a:t>, in Woodhead Publishing Series in Energy. , Woodhead Publishing, 2021, pp. </a:t>
            </a:r>
            <a:r>
              <a:rPr lang="en-US" sz="800" kern="100" err="1">
                <a:effectLst/>
                <a:latin typeface="Calibri" panose="020F0502020204030204" pitchFamily="34" charset="0"/>
                <a:ea typeface="Calibri" panose="020F0502020204030204" pitchFamily="34" charset="0"/>
                <a:cs typeface="Times New Roman" panose="02020603050405020304" pitchFamily="18" charset="0"/>
              </a:rPr>
              <a:t>i</a:t>
            </a:r>
            <a:r>
              <a:rPr lang="en-US" sz="800" kern="100">
                <a:effectLst/>
                <a:latin typeface="Calibri" panose="020F0502020204030204" pitchFamily="34" charset="0"/>
                <a:ea typeface="Calibri" panose="020F0502020204030204" pitchFamily="34" charset="0"/>
                <a:cs typeface="Times New Roman" panose="02020603050405020304" pitchFamily="18" charset="0"/>
              </a:rPr>
              <a:t>–iii. </a:t>
            </a:r>
            <a:r>
              <a:rPr lang="en-US" sz="800" kern="100" err="1">
                <a:effectLst/>
                <a:latin typeface="Calibri" panose="020F0502020204030204" pitchFamily="34" charset="0"/>
                <a:ea typeface="Calibri" panose="020F0502020204030204" pitchFamily="34" charset="0"/>
                <a:cs typeface="Times New Roman" panose="02020603050405020304" pitchFamily="18" charset="0"/>
              </a:rPr>
              <a:t>doi</a:t>
            </a:r>
            <a:r>
              <a:rPr lang="en-US" sz="800" kern="100">
                <a:effectLst/>
                <a:latin typeface="Calibri" panose="020F0502020204030204" pitchFamily="34" charset="0"/>
                <a:ea typeface="Calibri" panose="020F0502020204030204" pitchFamily="34" charset="0"/>
                <a:cs typeface="Times New Roman" panose="02020603050405020304" pitchFamily="18" charset="0"/>
              </a:rPr>
              <a:t>: </a:t>
            </a:r>
            <a:r>
              <a:rPr lang="en-US" sz="8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10.1016/B978-0-12-819885-8.00030-9</a:t>
            </a:r>
            <a:r>
              <a:rPr lang="en-US" sz="800" kern="10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800" kern="100">
                <a:effectLst/>
                <a:latin typeface="Calibri" panose="020F0502020204030204" pitchFamily="34" charset="0"/>
                <a:ea typeface="Calibri" panose="020F0502020204030204" pitchFamily="34" charset="0"/>
                <a:cs typeface="Times New Roman" panose="02020603050405020304" pitchFamily="18" charset="0"/>
              </a:rPr>
              <a:t>[21]L. F. Cabeza, Ed., “Copyright,” in </a:t>
            </a:r>
            <a:r>
              <a:rPr lang="en-US" sz="800" i="1" kern="100">
                <a:effectLst/>
                <a:latin typeface="Calibri" panose="020F0502020204030204" pitchFamily="34" charset="0"/>
                <a:ea typeface="Calibri" panose="020F0502020204030204" pitchFamily="34" charset="0"/>
                <a:cs typeface="Times New Roman" panose="02020603050405020304" pitchFamily="18" charset="0"/>
              </a:rPr>
              <a:t>Advances in Thermal Energy Storage Systems (Second Edition)</a:t>
            </a:r>
            <a:r>
              <a:rPr lang="en-US" sz="800" kern="100">
                <a:effectLst/>
                <a:latin typeface="Calibri" panose="020F0502020204030204" pitchFamily="34" charset="0"/>
                <a:ea typeface="Calibri" panose="020F0502020204030204" pitchFamily="34" charset="0"/>
                <a:cs typeface="Times New Roman" panose="02020603050405020304" pitchFamily="18" charset="0"/>
              </a:rPr>
              <a:t>, in Woodhead Publishing Series in Energy. , Woodhead Publishing, 2021, p. iv. </a:t>
            </a:r>
            <a:r>
              <a:rPr lang="en-US" sz="800" kern="100" err="1">
                <a:effectLst/>
                <a:latin typeface="Calibri" panose="020F0502020204030204" pitchFamily="34" charset="0"/>
                <a:ea typeface="Calibri" panose="020F0502020204030204" pitchFamily="34" charset="0"/>
                <a:cs typeface="Times New Roman" panose="02020603050405020304" pitchFamily="18" charset="0"/>
              </a:rPr>
              <a:t>doi</a:t>
            </a:r>
            <a:r>
              <a:rPr lang="en-US" sz="800" kern="100">
                <a:effectLst/>
                <a:latin typeface="Calibri" panose="020F0502020204030204" pitchFamily="34" charset="0"/>
                <a:ea typeface="Calibri" panose="020F0502020204030204" pitchFamily="34" charset="0"/>
                <a:cs typeface="Times New Roman" panose="02020603050405020304" pitchFamily="18" charset="0"/>
              </a:rPr>
              <a:t>: </a:t>
            </a:r>
            <a:r>
              <a:rPr lang="en-US" sz="8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10.1016/B978-0-12-819885-8.00031-0</a:t>
            </a:r>
            <a:r>
              <a:rPr lang="en-US" sz="800" kern="10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800" kern="100">
                <a:effectLst/>
                <a:latin typeface="Calibri" panose="020F0502020204030204" pitchFamily="34" charset="0"/>
                <a:ea typeface="Calibri" panose="020F0502020204030204" pitchFamily="34" charset="0"/>
                <a:cs typeface="Times New Roman" panose="02020603050405020304" pitchFamily="18" charset="0"/>
              </a:rPr>
              <a:t>[22]L. Cabeza, </a:t>
            </a:r>
            <a:r>
              <a:rPr lang="en-US" sz="800" i="1" kern="100">
                <a:effectLst/>
                <a:latin typeface="Calibri" panose="020F0502020204030204" pitchFamily="34" charset="0"/>
                <a:ea typeface="Calibri" panose="020F0502020204030204" pitchFamily="34" charset="0"/>
                <a:cs typeface="Times New Roman" panose="02020603050405020304" pitchFamily="18" charset="0"/>
              </a:rPr>
              <a:t>Advances in Thermal Energy </a:t>
            </a:r>
            <a:r>
              <a:rPr lang="en-US" sz="800" i="1" kern="100" err="1">
                <a:effectLst/>
                <a:latin typeface="Calibri" panose="020F0502020204030204" pitchFamily="34" charset="0"/>
                <a:ea typeface="Calibri" panose="020F0502020204030204" pitchFamily="34" charset="0"/>
                <a:cs typeface="Times New Roman" panose="02020603050405020304" pitchFamily="18" charset="0"/>
              </a:rPr>
              <a:t>Energy</a:t>
            </a:r>
            <a:r>
              <a:rPr lang="en-US" sz="800" i="1" kern="100">
                <a:effectLst/>
                <a:latin typeface="Calibri" panose="020F0502020204030204" pitchFamily="34" charset="0"/>
                <a:ea typeface="Calibri" panose="020F0502020204030204" pitchFamily="34" charset="0"/>
                <a:cs typeface="Times New Roman" panose="02020603050405020304" pitchFamily="18" charset="0"/>
              </a:rPr>
              <a:t> Storage Systems</a:t>
            </a:r>
            <a:r>
              <a:rPr lang="en-US" sz="800" kern="100">
                <a:effectLst/>
                <a:latin typeface="Calibri" panose="020F0502020204030204" pitchFamily="34" charset="0"/>
                <a:ea typeface="Calibri" panose="020F0502020204030204" pitchFamily="34" charset="0"/>
                <a:cs typeface="Times New Roman" panose="02020603050405020304" pitchFamily="18" charset="0"/>
              </a:rPr>
              <a:t>. 2020.</a:t>
            </a:r>
          </a:p>
          <a:p>
            <a:pPr marL="0" marR="0">
              <a:lnSpc>
                <a:spcPct val="107000"/>
              </a:lnSpc>
              <a:spcBef>
                <a:spcPts val="0"/>
              </a:spcBef>
              <a:spcAft>
                <a:spcPts val="800"/>
              </a:spcAft>
            </a:pPr>
            <a:r>
              <a:rPr lang="en-US" sz="800" kern="100">
                <a:effectLst/>
                <a:latin typeface="Calibri" panose="020F0502020204030204" pitchFamily="34" charset="0"/>
                <a:ea typeface="Calibri" panose="020F0502020204030204" pitchFamily="34" charset="0"/>
                <a:cs typeface="Times New Roman" panose="02020603050405020304" pitchFamily="18" charset="0"/>
              </a:rPr>
              <a:t>[23]T. L. Bergman, A. S. Lavine, F. P. </a:t>
            </a:r>
            <a:r>
              <a:rPr lang="en-US" sz="800" kern="100" err="1">
                <a:effectLst/>
                <a:latin typeface="Calibri" panose="020F0502020204030204" pitchFamily="34" charset="0"/>
                <a:ea typeface="Calibri" panose="020F0502020204030204" pitchFamily="34" charset="0"/>
                <a:cs typeface="Times New Roman" panose="02020603050405020304" pitchFamily="18" charset="0"/>
              </a:rPr>
              <a:t>Incropera</a:t>
            </a:r>
            <a:r>
              <a:rPr lang="en-US" sz="800" kern="100">
                <a:effectLst/>
                <a:latin typeface="Calibri" panose="020F0502020204030204" pitchFamily="34" charset="0"/>
                <a:ea typeface="Calibri" panose="020F0502020204030204" pitchFamily="34" charset="0"/>
                <a:cs typeface="Times New Roman" panose="02020603050405020304" pitchFamily="18" charset="0"/>
              </a:rPr>
              <a:t>, and D. P. DeWitt, </a:t>
            </a:r>
            <a:r>
              <a:rPr lang="en-US" sz="800" i="1" kern="100">
                <a:effectLst/>
                <a:latin typeface="Calibri" panose="020F0502020204030204" pitchFamily="34" charset="0"/>
                <a:ea typeface="Calibri" panose="020F0502020204030204" pitchFamily="34" charset="0"/>
                <a:cs typeface="Times New Roman" panose="02020603050405020304" pitchFamily="18" charset="0"/>
              </a:rPr>
              <a:t>Fundamentals of Heat and Mass Transfer</a:t>
            </a:r>
            <a:r>
              <a:rPr lang="en-US" sz="800" kern="100">
                <a:effectLst/>
                <a:latin typeface="Calibri" panose="020F0502020204030204" pitchFamily="34" charset="0"/>
                <a:ea typeface="Calibri" panose="020F0502020204030204" pitchFamily="34" charset="0"/>
                <a:cs typeface="Times New Roman" panose="02020603050405020304" pitchFamily="18" charset="0"/>
              </a:rPr>
              <a:t>, 8th ed. John Wiley &amp; Sons, Inc., 2017.</a:t>
            </a:r>
          </a:p>
          <a:p>
            <a:pPr marL="0" marR="0">
              <a:lnSpc>
                <a:spcPct val="107000"/>
              </a:lnSpc>
              <a:spcBef>
                <a:spcPts val="0"/>
              </a:spcBef>
              <a:spcAft>
                <a:spcPts val="800"/>
              </a:spcAft>
            </a:pPr>
            <a:r>
              <a:rPr lang="en-US" sz="800" kern="100">
                <a:effectLst/>
                <a:latin typeface="Calibri" panose="020F0502020204030204" pitchFamily="34" charset="0"/>
                <a:ea typeface="Calibri" panose="020F0502020204030204" pitchFamily="34" charset="0"/>
                <a:cs typeface="Times New Roman" panose="02020603050405020304" pitchFamily="18" charset="0"/>
              </a:rPr>
              <a:t>[24]J. R. </a:t>
            </a:r>
            <a:r>
              <a:rPr lang="en-US" sz="800" kern="100" err="1">
                <a:effectLst/>
                <a:latin typeface="Calibri" panose="020F0502020204030204" pitchFamily="34" charset="0"/>
                <a:ea typeface="Calibri" panose="020F0502020204030204" pitchFamily="34" charset="0"/>
                <a:cs typeface="Times New Roman" panose="02020603050405020304" pitchFamily="18" charset="0"/>
              </a:rPr>
              <a:t>Balikowski</a:t>
            </a:r>
            <a:r>
              <a:rPr lang="en-US" sz="800" kern="100">
                <a:effectLst/>
                <a:latin typeface="Calibri" panose="020F0502020204030204" pitchFamily="34" charset="0"/>
                <a:ea typeface="Calibri" panose="020F0502020204030204" pitchFamily="34" charset="0"/>
                <a:cs typeface="Times New Roman" panose="02020603050405020304" pitchFamily="18" charset="0"/>
              </a:rPr>
              <a:t> and J. C. </a:t>
            </a:r>
            <a:r>
              <a:rPr lang="en-US" sz="800" kern="100" err="1">
                <a:effectLst/>
                <a:latin typeface="Calibri" panose="020F0502020204030204" pitchFamily="34" charset="0"/>
                <a:ea typeface="Calibri" panose="020F0502020204030204" pitchFamily="34" charset="0"/>
                <a:cs typeface="Times New Roman" panose="02020603050405020304" pitchFamily="18" charset="0"/>
              </a:rPr>
              <a:t>Mollendorf</a:t>
            </a:r>
            <a:r>
              <a:rPr lang="en-US" sz="800" kern="100">
                <a:effectLst/>
                <a:latin typeface="Calibri" panose="020F0502020204030204" pitchFamily="34" charset="0"/>
                <a:ea typeface="Calibri" panose="020F0502020204030204" pitchFamily="34" charset="0"/>
                <a:cs typeface="Times New Roman" panose="02020603050405020304" pitchFamily="18" charset="0"/>
              </a:rPr>
              <a:t>, “Performance of Phase Change Materials in a Horizontal Annulus of a Double-Pipe Heat Exchanger in a Water-Circulating Loop,” </a:t>
            </a:r>
            <a:r>
              <a:rPr lang="en-US" sz="800" i="1" kern="100">
                <a:effectLst/>
                <a:latin typeface="Calibri" panose="020F0502020204030204" pitchFamily="34" charset="0"/>
                <a:ea typeface="Calibri" panose="020F0502020204030204" pitchFamily="34" charset="0"/>
                <a:cs typeface="Times New Roman" panose="02020603050405020304" pitchFamily="18" charset="0"/>
              </a:rPr>
              <a:t>Journal of Heat Transfer</a:t>
            </a:r>
            <a:r>
              <a:rPr lang="en-US" sz="800" kern="100">
                <a:effectLst/>
                <a:latin typeface="Calibri" panose="020F0502020204030204" pitchFamily="34" charset="0"/>
                <a:ea typeface="Calibri" panose="020F0502020204030204" pitchFamily="34" charset="0"/>
                <a:cs typeface="Times New Roman" panose="02020603050405020304" pitchFamily="18" charset="0"/>
              </a:rPr>
              <a:t>, vol. 129, no. 3, pp. 265–272, Mar. 2007, </a:t>
            </a:r>
            <a:r>
              <a:rPr lang="en-US" sz="800" kern="100" err="1">
                <a:effectLst/>
                <a:latin typeface="Calibri" panose="020F0502020204030204" pitchFamily="34" charset="0"/>
                <a:ea typeface="Calibri" panose="020F0502020204030204" pitchFamily="34" charset="0"/>
                <a:cs typeface="Times New Roman" panose="02020603050405020304" pitchFamily="18" charset="0"/>
              </a:rPr>
              <a:t>doi</a:t>
            </a:r>
            <a:r>
              <a:rPr lang="en-US" sz="800" kern="100">
                <a:effectLst/>
                <a:latin typeface="Calibri" panose="020F0502020204030204" pitchFamily="34" charset="0"/>
                <a:ea typeface="Calibri" panose="020F0502020204030204" pitchFamily="34" charset="0"/>
                <a:cs typeface="Times New Roman" panose="02020603050405020304" pitchFamily="18" charset="0"/>
              </a:rPr>
              <a:t>: </a:t>
            </a:r>
            <a:r>
              <a:rPr lang="en-US" sz="8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1"/>
              </a:rPr>
              <a:t>10.1115/1.2426359</a:t>
            </a:r>
            <a:r>
              <a:rPr lang="en-US" sz="800" kern="10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800" kern="100">
                <a:effectLst/>
                <a:latin typeface="Calibri" panose="020F0502020204030204" pitchFamily="34" charset="0"/>
                <a:ea typeface="Calibri" panose="020F0502020204030204" pitchFamily="34" charset="0"/>
                <a:cs typeface="Times New Roman" panose="02020603050405020304" pitchFamily="18" charset="0"/>
              </a:rPr>
              <a:t>[25]R. Al-</a:t>
            </a:r>
            <a:r>
              <a:rPr lang="en-US" sz="800" kern="100" err="1">
                <a:effectLst/>
                <a:latin typeface="Calibri" panose="020F0502020204030204" pitchFamily="34" charset="0"/>
                <a:ea typeface="Calibri" panose="020F0502020204030204" pitchFamily="34" charset="0"/>
                <a:cs typeface="Times New Roman" panose="02020603050405020304" pitchFamily="18" charset="0"/>
              </a:rPr>
              <a:t>Shannaq</a:t>
            </a:r>
            <a:r>
              <a:rPr lang="en-US" sz="800" kern="100">
                <a:effectLst/>
                <a:latin typeface="Calibri" panose="020F0502020204030204" pitchFamily="34" charset="0"/>
                <a:ea typeface="Calibri" panose="020F0502020204030204" pitchFamily="34" charset="0"/>
                <a:cs typeface="Times New Roman" panose="02020603050405020304" pitchFamily="18" charset="0"/>
              </a:rPr>
              <a:t> </a:t>
            </a:r>
            <a:r>
              <a:rPr lang="en-US" sz="800" i="1" kern="100">
                <a:effectLst/>
                <a:latin typeface="Calibri" panose="020F0502020204030204" pitchFamily="34" charset="0"/>
                <a:ea typeface="Calibri" panose="020F0502020204030204" pitchFamily="34" charset="0"/>
                <a:cs typeface="Times New Roman" panose="02020603050405020304" pitchFamily="18" charset="0"/>
              </a:rPr>
              <a:t>et al.</a:t>
            </a:r>
            <a:r>
              <a:rPr lang="en-US" sz="800" kern="100">
                <a:effectLst/>
                <a:latin typeface="Calibri" panose="020F0502020204030204" pitchFamily="34" charset="0"/>
                <a:ea typeface="Calibri" panose="020F0502020204030204" pitchFamily="34" charset="0"/>
                <a:cs typeface="Times New Roman" panose="02020603050405020304" pitchFamily="18" charset="0"/>
              </a:rPr>
              <a:t>, “List of Contributors,” in </a:t>
            </a:r>
            <a:r>
              <a:rPr lang="en-US" sz="800" i="1" kern="100">
                <a:effectLst/>
                <a:latin typeface="Calibri" panose="020F0502020204030204" pitchFamily="34" charset="0"/>
                <a:ea typeface="Calibri" panose="020F0502020204030204" pitchFamily="34" charset="0"/>
                <a:cs typeface="Times New Roman" panose="02020603050405020304" pitchFamily="18" charset="0"/>
              </a:rPr>
              <a:t>Advances in Thermal Energy Storage Systems (Second Edition)</a:t>
            </a:r>
            <a:r>
              <a:rPr lang="en-US" sz="800" kern="100">
                <a:effectLst/>
                <a:latin typeface="Calibri" panose="020F0502020204030204" pitchFamily="34" charset="0"/>
                <a:ea typeface="Calibri" panose="020F0502020204030204" pitchFamily="34" charset="0"/>
                <a:cs typeface="Times New Roman" panose="02020603050405020304" pitchFamily="18" charset="0"/>
              </a:rPr>
              <a:t>, L. F. Cabeza, Ed., in Woodhead Publishing Series in Energy. , Woodhead Publishing, 2021, pp. xix–xxii. </a:t>
            </a:r>
            <a:r>
              <a:rPr lang="en-US" sz="800" kern="100" err="1">
                <a:effectLst/>
                <a:latin typeface="Calibri" panose="020F0502020204030204" pitchFamily="34" charset="0"/>
                <a:ea typeface="Calibri" panose="020F0502020204030204" pitchFamily="34" charset="0"/>
                <a:cs typeface="Times New Roman" panose="02020603050405020304" pitchFamily="18" charset="0"/>
              </a:rPr>
              <a:t>doi</a:t>
            </a:r>
            <a:r>
              <a:rPr lang="en-US" sz="800" kern="100">
                <a:effectLst/>
                <a:latin typeface="Calibri" panose="020F0502020204030204" pitchFamily="34" charset="0"/>
                <a:ea typeface="Calibri" panose="020F0502020204030204" pitchFamily="34" charset="0"/>
                <a:cs typeface="Times New Roman" panose="02020603050405020304" pitchFamily="18" charset="0"/>
              </a:rPr>
              <a:t>: </a:t>
            </a:r>
            <a:r>
              <a:rPr lang="en-US" sz="8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2"/>
              </a:rPr>
              <a:t>10.1016/B978-0-12-819885-8.00033-4</a:t>
            </a:r>
            <a:r>
              <a:rPr lang="en-US" sz="800" kern="10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800" kern="100">
                <a:effectLst/>
                <a:latin typeface="Calibri" panose="020F0502020204030204" pitchFamily="34" charset="0"/>
                <a:ea typeface="Calibri" panose="020F0502020204030204" pitchFamily="34" charset="0"/>
                <a:cs typeface="Times New Roman" panose="02020603050405020304" pitchFamily="18" charset="0"/>
              </a:rPr>
              <a:t>[26]A. A. Al-Abidi, S. Bin Mat, K. </a:t>
            </a:r>
            <a:r>
              <a:rPr lang="en-US" sz="800" kern="100" dirty="0">
                <a:effectLst/>
                <a:latin typeface="Calibri" panose="020F0502020204030204" pitchFamily="34" charset="0"/>
                <a:ea typeface="Calibri" panose="020F0502020204030204" pitchFamily="34" charset="0"/>
                <a:cs typeface="Times New Roman" panose="02020603050405020304" pitchFamily="18" charset="0"/>
              </a:rPr>
              <a:t>Sopian</a:t>
            </a:r>
            <a:r>
              <a:rPr lang="en-US" sz="800" kern="100">
                <a:effectLst/>
                <a:latin typeface="Calibri" panose="020F0502020204030204" pitchFamily="34" charset="0"/>
                <a:ea typeface="Calibri" panose="020F0502020204030204" pitchFamily="34" charset="0"/>
                <a:cs typeface="Times New Roman" panose="02020603050405020304" pitchFamily="18" charset="0"/>
              </a:rPr>
              <a:t>, M. Y. </a:t>
            </a:r>
            <a:r>
              <a:rPr lang="en-US" sz="800" kern="100" dirty="0">
                <a:effectLst/>
                <a:latin typeface="Calibri" panose="020F0502020204030204" pitchFamily="34" charset="0"/>
                <a:ea typeface="Calibri" panose="020F0502020204030204" pitchFamily="34" charset="0"/>
                <a:cs typeface="Times New Roman" panose="02020603050405020304" pitchFamily="18" charset="0"/>
              </a:rPr>
              <a:t>Sulaiman</a:t>
            </a:r>
            <a:r>
              <a:rPr lang="en-US" sz="800" kern="100">
                <a:effectLst/>
                <a:latin typeface="Calibri" panose="020F0502020204030204" pitchFamily="34" charset="0"/>
                <a:ea typeface="Calibri" panose="020F0502020204030204" pitchFamily="34" charset="0"/>
                <a:cs typeface="Times New Roman" panose="02020603050405020304" pitchFamily="18" charset="0"/>
              </a:rPr>
              <a:t>, C. H. Lim, and A. Th, “Review of thermal energy storage for air conditioning systems,” </a:t>
            </a:r>
            <a:r>
              <a:rPr lang="en-US" sz="800" i="1" kern="100">
                <a:effectLst/>
                <a:latin typeface="Calibri" panose="020F0502020204030204" pitchFamily="34" charset="0"/>
                <a:ea typeface="Calibri" panose="020F0502020204030204" pitchFamily="34" charset="0"/>
                <a:cs typeface="Times New Roman" panose="02020603050405020304" pitchFamily="18" charset="0"/>
              </a:rPr>
              <a:t>Renewable and Sustainable Energy Reviews</a:t>
            </a:r>
            <a:r>
              <a:rPr lang="en-US" sz="800" kern="100">
                <a:effectLst/>
                <a:latin typeface="Calibri" panose="020F0502020204030204" pitchFamily="34" charset="0"/>
                <a:ea typeface="Calibri" panose="020F0502020204030204" pitchFamily="34" charset="0"/>
                <a:cs typeface="Times New Roman" panose="02020603050405020304" pitchFamily="18" charset="0"/>
              </a:rPr>
              <a:t>, vol. 16, no. 8, pp. 5802–5819, Oct. 2012, </a:t>
            </a:r>
            <a:r>
              <a:rPr lang="en-US" sz="800" kern="100" err="1">
                <a:effectLst/>
                <a:latin typeface="Calibri" panose="020F0502020204030204" pitchFamily="34" charset="0"/>
                <a:ea typeface="Calibri" panose="020F0502020204030204" pitchFamily="34" charset="0"/>
                <a:cs typeface="Times New Roman" panose="02020603050405020304" pitchFamily="18" charset="0"/>
              </a:rPr>
              <a:t>doi</a:t>
            </a:r>
            <a:r>
              <a:rPr lang="en-US" sz="800" kern="100">
                <a:effectLst/>
                <a:latin typeface="Calibri" panose="020F0502020204030204" pitchFamily="34" charset="0"/>
                <a:ea typeface="Calibri" panose="020F0502020204030204" pitchFamily="34" charset="0"/>
                <a:cs typeface="Times New Roman" panose="02020603050405020304" pitchFamily="18" charset="0"/>
              </a:rPr>
              <a:t>: </a:t>
            </a:r>
            <a:r>
              <a:rPr lang="en-US" sz="8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3"/>
              </a:rPr>
              <a:t>10.1016/j.rser.2012.05.030</a:t>
            </a:r>
            <a:r>
              <a:rPr lang="en-US" sz="800" kern="10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800" kern="100">
                <a:effectLst/>
                <a:latin typeface="Calibri" panose="020F0502020204030204" pitchFamily="34" charset="0"/>
                <a:ea typeface="Calibri" panose="020F0502020204030204" pitchFamily="34" charset="0"/>
                <a:cs typeface="Times New Roman" panose="02020603050405020304" pitchFamily="18" charset="0"/>
              </a:rPr>
              <a:t>[27]P. </a:t>
            </a:r>
            <a:r>
              <a:rPr lang="en-US" sz="800" kern="100" err="1">
                <a:effectLst/>
                <a:latin typeface="Calibri" panose="020F0502020204030204" pitchFamily="34" charset="0"/>
                <a:ea typeface="Calibri" panose="020F0502020204030204" pitchFamily="34" charset="0"/>
                <a:cs typeface="Times New Roman" panose="02020603050405020304" pitchFamily="18" charset="0"/>
              </a:rPr>
              <a:t>Scheuerpflug</a:t>
            </a:r>
            <a:r>
              <a:rPr lang="en-US" sz="800" kern="100">
                <a:effectLst/>
                <a:latin typeface="Calibri" panose="020F0502020204030204" pitchFamily="34" charset="0"/>
                <a:ea typeface="Calibri" panose="020F0502020204030204" pitchFamily="34" charset="0"/>
                <a:cs typeface="Times New Roman" panose="02020603050405020304" pitchFamily="18" charset="0"/>
              </a:rPr>
              <a:t>, M. Hauck, and J. Fricke, “Thermal properties of silica aerogels between 1.4 and 330 K,” </a:t>
            </a:r>
            <a:r>
              <a:rPr lang="en-US" sz="800" i="1" kern="100">
                <a:effectLst/>
                <a:latin typeface="Calibri" panose="020F0502020204030204" pitchFamily="34" charset="0"/>
                <a:ea typeface="Calibri" panose="020F0502020204030204" pitchFamily="34" charset="0"/>
                <a:cs typeface="Times New Roman" panose="02020603050405020304" pitchFamily="18" charset="0"/>
              </a:rPr>
              <a:t>Journal of Non-Crystalline Solids</a:t>
            </a:r>
            <a:r>
              <a:rPr lang="en-US" sz="800" kern="100">
                <a:effectLst/>
                <a:latin typeface="Calibri" panose="020F0502020204030204" pitchFamily="34" charset="0"/>
                <a:ea typeface="Calibri" panose="020F0502020204030204" pitchFamily="34" charset="0"/>
                <a:cs typeface="Times New Roman" panose="02020603050405020304" pitchFamily="18" charset="0"/>
              </a:rPr>
              <a:t>, vol. 145, pp. 196–201, Jan. 1992, </a:t>
            </a:r>
            <a:r>
              <a:rPr lang="en-US" sz="800" kern="100" err="1">
                <a:effectLst/>
                <a:latin typeface="Calibri" panose="020F0502020204030204" pitchFamily="34" charset="0"/>
                <a:ea typeface="Calibri" panose="020F0502020204030204" pitchFamily="34" charset="0"/>
                <a:cs typeface="Times New Roman" panose="02020603050405020304" pitchFamily="18" charset="0"/>
              </a:rPr>
              <a:t>doi</a:t>
            </a:r>
            <a:r>
              <a:rPr lang="en-US" sz="800" kern="100">
                <a:effectLst/>
                <a:latin typeface="Calibri" panose="020F0502020204030204" pitchFamily="34" charset="0"/>
                <a:ea typeface="Calibri" panose="020F0502020204030204" pitchFamily="34" charset="0"/>
                <a:cs typeface="Times New Roman" panose="02020603050405020304" pitchFamily="18" charset="0"/>
              </a:rPr>
              <a:t>: </a:t>
            </a:r>
            <a:r>
              <a:rPr lang="en-US" sz="8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4"/>
              </a:rPr>
              <a:t>10.1016/S0022-3093(05)80455-7</a:t>
            </a:r>
            <a:r>
              <a:rPr lang="en-US" sz="800" kern="10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800" kern="100">
                <a:effectLst/>
                <a:latin typeface="Calibri" panose="020F0502020204030204" pitchFamily="34" charset="0"/>
                <a:ea typeface="Calibri" panose="020F0502020204030204" pitchFamily="34" charset="0"/>
                <a:cs typeface="Times New Roman" panose="02020603050405020304" pitchFamily="18" charset="0"/>
              </a:rPr>
              <a:t>[28]“PCM Products.” Accessed: Feb. 22, 2024. [Online]. Available: </a:t>
            </a:r>
            <a:r>
              <a:rPr lang="en-US" sz="8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5"/>
              </a:rPr>
              <a:t>https://www.pcmproducts.net/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kern="100">
                <a:effectLst/>
                <a:latin typeface="Calibri" panose="020F0502020204030204" pitchFamily="34" charset="0"/>
                <a:ea typeface="Calibri" panose="020F0502020204030204" pitchFamily="34" charset="0"/>
                <a:cs typeface="Times New Roman" panose="02020603050405020304" pitchFamily="18" charset="0"/>
              </a:rPr>
              <a:t>[29]“Table 1 Thermal properties of concrete.,” ResearchGate. Accessed: Feb. 04, 2024. [Online]. Available: </a:t>
            </a:r>
            <a:r>
              <a:rPr lang="en-US" sz="8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6"/>
              </a:rPr>
              <a:t>https://www.researchgate.net/figure/Thermal-properties-of-concrete_tbl1_240638344</a:t>
            </a:r>
            <a:endParaRPr lang="en-US" sz="8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kern="100">
                <a:effectLst/>
                <a:latin typeface="Calibri" panose="020F0502020204030204" pitchFamily="34" charset="0"/>
                <a:ea typeface="Calibri" panose="020F0502020204030204" pitchFamily="34" charset="0"/>
                <a:cs typeface="Times New Roman" panose="02020603050405020304" pitchFamily="18" charset="0"/>
              </a:rPr>
              <a:t>[30} “SRP Time-of-Use (TOU) Price Plan | SRP.” Accessed: Feb. 03, 2024. [Online]. Available: </a:t>
            </a:r>
            <a:r>
              <a:rPr lang="en-US" sz="8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7"/>
              </a:rPr>
              <a:t>https://www.srpnet.com/price-plans/residential-electric/time-of-use</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kern="100">
                <a:effectLst/>
                <a:latin typeface="Calibri" panose="020F0502020204030204" pitchFamily="34" charset="0"/>
                <a:ea typeface="Calibri" panose="020F0502020204030204" pitchFamily="34" charset="0"/>
                <a:cs typeface="Times New Roman" panose="02020603050405020304" pitchFamily="18" charset="0"/>
              </a:rPr>
              <a:t>[31]</a:t>
            </a:r>
            <a:r>
              <a:rPr lang="en-US" sz="800" kern="100" err="1">
                <a:effectLst/>
                <a:latin typeface="Calibri" panose="020F0502020204030204" pitchFamily="34" charset="0"/>
                <a:ea typeface="Calibri" panose="020F0502020204030204" pitchFamily="34" charset="0"/>
                <a:cs typeface="Times New Roman" panose="02020603050405020304" pitchFamily="18" charset="0"/>
              </a:rPr>
              <a:t>b“Our</a:t>
            </a:r>
            <a:r>
              <a:rPr lang="en-US" sz="800" kern="100">
                <a:effectLst/>
                <a:latin typeface="Calibri" panose="020F0502020204030204" pitchFamily="34" charset="0"/>
                <a:ea typeface="Calibri" panose="020F0502020204030204" pitchFamily="34" charset="0"/>
                <a:cs typeface="Times New Roman" panose="02020603050405020304" pitchFamily="18" charset="0"/>
              </a:rPr>
              <a:t> Company | Baltimore </a:t>
            </a:r>
            <a:r>
              <a:rPr lang="en-US" sz="800" kern="100" dirty="0">
                <a:effectLst/>
                <a:latin typeface="Calibri" panose="020F0502020204030204" pitchFamily="34" charset="0"/>
                <a:ea typeface="Calibri" panose="020F0502020204030204" pitchFamily="34" charset="0"/>
                <a:cs typeface="Times New Roman" panose="02020603050405020304" pitchFamily="18" charset="0"/>
              </a:rPr>
              <a:t>Aircoil</a:t>
            </a:r>
            <a:r>
              <a:rPr lang="en-US" sz="800" kern="100">
                <a:effectLst/>
                <a:latin typeface="Calibri" panose="020F0502020204030204" pitchFamily="34" charset="0"/>
                <a:ea typeface="Calibri" panose="020F0502020204030204" pitchFamily="34" charset="0"/>
                <a:cs typeface="Times New Roman" panose="02020603050405020304" pitchFamily="18" charset="0"/>
              </a:rPr>
              <a:t> Company.” Accessed: Feb. 05, 2024. [Online]. Available: </a:t>
            </a:r>
            <a:r>
              <a:rPr lang="en-US" sz="8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8"/>
              </a:rPr>
              <a:t>https://baltimoreaircoil.com/about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kern="100">
                <a:effectLst/>
                <a:latin typeface="Calibri" panose="020F0502020204030204" pitchFamily="34" charset="0"/>
                <a:ea typeface="Calibri" panose="020F0502020204030204" pitchFamily="34" charset="0"/>
                <a:cs typeface="Times New Roman" panose="02020603050405020304" pitchFamily="18" charset="0"/>
              </a:rPr>
              <a:t>[32] “Natural Gas Generator Efficiency &amp; Approximate Consumption Chart.” Accessed: Feb. 03, 2024. [Online]. Available: </a:t>
            </a:r>
            <a:r>
              <a:rPr lang="en-US" sz="8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9"/>
              </a:rPr>
              <a:t>https://devgeneratorsource.bluemod.us/Natural_Gas_Fuel_Consumption.aspx</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kern="100">
                <a:effectLst/>
                <a:latin typeface="Calibri" panose="020F0502020204030204" pitchFamily="34" charset="0"/>
                <a:ea typeface="Calibri" panose="020F0502020204030204" pitchFamily="34" charset="0"/>
                <a:cs typeface="Times New Roman" panose="02020603050405020304" pitchFamily="18" charset="0"/>
              </a:rPr>
              <a:t>[33] “Hourly electricity consumption varies throughout the day and across seasons - U.S. Energy Information Administration (EIA).” Accessed: Feb. 03, 2024. [Online]. Available: </a:t>
            </a:r>
            <a:r>
              <a:rPr lang="en-US" sz="8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0"/>
              </a:rPr>
              <a:t>https://www.eia.gov/todayinenergy/detail.php?id=42915</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kern="100">
                <a:effectLst/>
                <a:latin typeface="Calibri" panose="020F0502020204030204" pitchFamily="34" charset="0"/>
                <a:ea typeface="Calibri" panose="020F0502020204030204" pitchFamily="34" charset="0"/>
                <a:cs typeface="Times New Roman" panose="02020603050405020304" pitchFamily="18" charset="0"/>
              </a:rPr>
              <a:t>[34] “Energy density - Energy Education.” Accessed: Feb. 03, 2024. [Online]. Available: </a:t>
            </a:r>
            <a:r>
              <a:rPr lang="en-US" sz="8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1"/>
              </a:rPr>
              <a:t>https://energyeducation.ca/encyclopedia/Energy_density</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kern="100">
                <a:effectLst/>
                <a:latin typeface="Calibri" panose="020F0502020204030204" pitchFamily="34" charset="0"/>
                <a:ea typeface="Calibri" panose="020F0502020204030204" pitchFamily="34" charset="0"/>
                <a:cs typeface="Times New Roman" panose="02020603050405020304" pitchFamily="18" charset="0"/>
              </a:rPr>
              <a:t>[35] “Arizona Price of Natural Gas Delivered to Residential Consumers (Dollars per Thousand Cubic Feet).” Accessed: Feb. 03, 2024. [Online]. Available: </a:t>
            </a:r>
            <a:r>
              <a:rPr lang="en-US" sz="8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2"/>
              </a:rPr>
              <a:t>https://www.eia.gov/dnav/ng/hist/n3010az3m.htm</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kern="100">
                <a:effectLst/>
                <a:latin typeface="Calibri" panose="020F0502020204030204" pitchFamily="34" charset="0"/>
                <a:ea typeface="Calibri" panose="020F0502020204030204" pitchFamily="34" charset="0"/>
                <a:cs typeface="Times New Roman" panose="02020603050405020304" pitchFamily="18" charset="0"/>
              </a:rPr>
              <a:t>[36] C. K. Ho and A. </a:t>
            </a:r>
            <a:r>
              <a:rPr lang="en-US" sz="800" kern="100" dirty="0">
                <a:effectLst/>
                <a:latin typeface="Calibri" panose="020F0502020204030204" pitchFamily="34" charset="0"/>
                <a:ea typeface="Calibri" panose="020F0502020204030204" pitchFamily="34" charset="0"/>
                <a:cs typeface="Times New Roman" panose="02020603050405020304" pitchFamily="18" charset="0"/>
              </a:rPr>
              <a:t>Ambrosini</a:t>
            </a:r>
            <a:r>
              <a:rPr lang="en-US" sz="800" kern="100">
                <a:effectLst/>
                <a:latin typeface="Calibri" panose="020F0502020204030204" pitchFamily="34" charset="0"/>
                <a:ea typeface="Calibri" panose="020F0502020204030204" pitchFamily="34" charset="0"/>
                <a:cs typeface="Times New Roman" panose="02020603050405020304" pitchFamily="18" charset="0"/>
              </a:rPr>
              <a:t>, “CHAPTER 12 THERMAL ENERGY STORAGE TECHNOLOGIES,” </a:t>
            </a:r>
            <a:r>
              <a:rPr lang="en-US" sz="800" i="1" kern="100">
                <a:effectLst/>
                <a:latin typeface="Calibri" panose="020F0502020204030204" pitchFamily="34" charset="0"/>
                <a:ea typeface="Calibri" panose="020F0502020204030204" pitchFamily="34" charset="0"/>
                <a:cs typeface="Times New Roman" panose="02020603050405020304" pitchFamily="18" charset="0"/>
              </a:rPr>
              <a:t>Thermal Energy Storage</a:t>
            </a:r>
            <a:r>
              <a:rPr lang="en-US" sz="800" kern="10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2443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32FA2735-E8FD-1450-1015-B5253309AF3E}"/>
            </a:ext>
          </a:extLst>
        </p:cNvPr>
        <p:cNvGrpSpPr/>
        <p:nvPr/>
      </p:nvGrpSpPr>
      <p:grpSpPr>
        <a:xfrm>
          <a:off x="0" y="0"/>
          <a:ext cx="0" cy="0"/>
          <a:chOff x="0" y="0"/>
          <a:chExt cx="0" cy="0"/>
        </a:xfrm>
      </p:grpSpPr>
      <p:pic>
        <p:nvPicPr>
          <p:cNvPr id="102" name="Google Shape;102;p14">
            <a:extLst>
              <a:ext uri="{FF2B5EF4-FFF2-40B4-BE49-F238E27FC236}">
                <a16:creationId xmlns:a16="http://schemas.microsoft.com/office/drawing/2014/main" id="{C1CD7C52-7931-760D-FF12-35B8C044EAB1}"/>
              </a:ext>
            </a:extLst>
          </p:cNvPr>
          <p:cNvPicPr preferRelativeResize="0"/>
          <p:nvPr/>
        </p:nvPicPr>
        <p:blipFill rotWithShape="1">
          <a:blip r:embed="rId3">
            <a:alphaModFix/>
          </a:blip>
          <a:srcRect/>
          <a:stretch/>
        </p:blipFill>
        <p:spPr>
          <a:xfrm>
            <a:off x="0" y="0"/>
            <a:ext cx="3187699" cy="2628899"/>
          </a:xfrm>
          <a:prstGeom prst="rect">
            <a:avLst/>
          </a:prstGeom>
          <a:noFill/>
          <a:ln>
            <a:noFill/>
          </a:ln>
        </p:spPr>
      </p:pic>
      <p:pic>
        <p:nvPicPr>
          <p:cNvPr id="103" name="Google Shape;103;p14">
            <a:extLst>
              <a:ext uri="{FF2B5EF4-FFF2-40B4-BE49-F238E27FC236}">
                <a16:creationId xmlns:a16="http://schemas.microsoft.com/office/drawing/2014/main" id="{7982A252-FC52-DBF7-3BD7-FB502BEAFC76}"/>
              </a:ext>
            </a:extLst>
          </p:cNvPr>
          <p:cNvPicPr preferRelativeResize="0"/>
          <p:nvPr/>
        </p:nvPicPr>
        <p:blipFill rotWithShape="1">
          <a:blip r:embed="rId4">
            <a:alphaModFix/>
          </a:blip>
          <a:srcRect/>
          <a:stretch/>
        </p:blipFill>
        <p:spPr>
          <a:xfrm>
            <a:off x="8086849" y="3435099"/>
            <a:ext cx="4116376" cy="3437851"/>
          </a:xfrm>
          <a:prstGeom prst="rect">
            <a:avLst/>
          </a:prstGeom>
          <a:noFill/>
          <a:ln>
            <a:noFill/>
          </a:ln>
        </p:spPr>
      </p:pic>
      <p:sp>
        <p:nvSpPr>
          <p:cNvPr id="104" name="Google Shape;104;p14">
            <a:extLst>
              <a:ext uri="{FF2B5EF4-FFF2-40B4-BE49-F238E27FC236}">
                <a16:creationId xmlns:a16="http://schemas.microsoft.com/office/drawing/2014/main" id="{815A8EF3-F039-5B6A-5EBE-F7F1420068D3}"/>
              </a:ext>
            </a:extLst>
          </p:cNvPr>
          <p:cNvSpPr txBox="1">
            <a:spLocks noGrp="1"/>
          </p:cNvSpPr>
          <p:nvPr>
            <p:ph type="title"/>
          </p:nvPr>
        </p:nvSpPr>
        <p:spPr>
          <a:xfrm>
            <a:off x="833405" y="22542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82752"/>
              </a:buClr>
              <a:buSzPts val="5400"/>
              <a:buFont typeface="Arial"/>
              <a:buNone/>
            </a:pPr>
            <a:r>
              <a:rPr lang="en-US" sz="5400" b="1">
                <a:solidFill>
                  <a:srgbClr val="182752"/>
                </a:solidFill>
                <a:latin typeface="Arial"/>
                <a:cs typeface="Arial"/>
                <a:sym typeface="Arial"/>
              </a:rPr>
              <a:t>Drawings</a:t>
            </a:r>
            <a:endParaRPr lang="en-US"/>
          </a:p>
        </p:txBody>
      </p:sp>
      <p:pic>
        <p:nvPicPr>
          <p:cNvPr id="106" name="Google Shape;106;p14">
            <a:extLst>
              <a:ext uri="{FF2B5EF4-FFF2-40B4-BE49-F238E27FC236}">
                <a16:creationId xmlns:a16="http://schemas.microsoft.com/office/drawing/2014/main" id="{4FFFB7E5-4591-7371-D671-8071885503CC}"/>
              </a:ext>
            </a:extLst>
          </p:cNvPr>
          <p:cNvPicPr preferRelativeResize="0"/>
          <p:nvPr/>
        </p:nvPicPr>
        <p:blipFill rotWithShape="1">
          <a:blip r:embed="rId5">
            <a:alphaModFix/>
          </a:blip>
          <a:srcRect/>
          <a:stretch/>
        </p:blipFill>
        <p:spPr>
          <a:xfrm>
            <a:off x="10851227" y="6164887"/>
            <a:ext cx="1104819" cy="448700"/>
          </a:xfrm>
          <a:prstGeom prst="rect">
            <a:avLst/>
          </a:prstGeom>
          <a:noFill/>
          <a:ln>
            <a:noFill/>
          </a:ln>
        </p:spPr>
      </p:pic>
      <p:sp>
        <p:nvSpPr>
          <p:cNvPr id="107" name="Google Shape;107;p14">
            <a:extLst>
              <a:ext uri="{FF2B5EF4-FFF2-40B4-BE49-F238E27FC236}">
                <a16:creationId xmlns:a16="http://schemas.microsoft.com/office/drawing/2014/main" id="{06305031-3010-0E7B-F7E6-7F0DC6FD69F0}"/>
              </a:ext>
            </a:extLst>
          </p:cNvPr>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
        <p:nvSpPr>
          <p:cNvPr id="108" name="Google Shape;108;p14">
            <a:extLst>
              <a:ext uri="{FF2B5EF4-FFF2-40B4-BE49-F238E27FC236}">
                <a16:creationId xmlns:a16="http://schemas.microsoft.com/office/drawing/2014/main" id="{EECB579E-64E1-8F32-4074-9EF2159DFA4F}"/>
              </a:ext>
            </a:extLst>
          </p:cNvPr>
          <p:cNvSpPr txBox="1"/>
          <p:nvPr/>
        </p:nvSpPr>
        <p:spPr>
          <a:xfrm>
            <a:off x="10306800" y="0"/>
            <a:ext cx="1885200" cy="66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0066B3"/>
                </a:solidFill>
                <a:latin typeface="Calibri"/>
                <a:ea typeface="Calibri"/>
                <a:cs typeface="Calibri"/>
                <a:sym typeface="Calibri"/>
              </a:rPr>
              <a:t>3</a:t>
            </a:r>
            <a:endParaRPr lang="en-US">
              <a:solidFill>
                <a:srgbClr val="0066B3"/>
              </a:solidFill>
              <a:latin typeface="Calibri"/>
              <a:ea typeface="Calibri"/>
              <a:cs typeface="Calibri"/>
            </a:endParaRPr>
          </a:p>
          <a:p>
            <a:pPr marL="0" lvl="0" indent="0" algn="ctr" rtl="0">
              <a:spcBef>
                <a:spcPts val="0"/>
              </a:spcBef>
              <a:spcAft>
                <a:spcPts val="0"/>
              </a:spcAft>
              <a:buNone/>
            </a:pPr>
            <a:r>
              <a:rPr lang="en-US">
                <a:solidFill>
                  <a:srgbClr val="0066B3"/>
                </a:solidFill>
                <a:latin typeface="Calibri"/>
                <a:ea typeface="Calibri"/>
                <a:cs typeface="Calibri"/>
                <a:sym typeface="Calibri"/>
              </a:rPr>
              <a:t>Aaron </a:t>
            </a:r>
            <a:endParaRPr>
              <a:solidFill>
                <a:srgbClr val="0066B3"/>
              </a:solidFill>
              <a:latin typeface="Calibri"/>
              <a:ea typeface="Calibri"/>
              <a:cs typeface="Calibri"/>
              <a:sym typeface="Calibri"/>
            </a:endParaRPr>
          </a:p>
        </p:txBody>
      </p:sp>
      <p:pic>
        <p:nvPicPr>
          <p:cNvPr id="3" name="Picture 2" descr="A blueprint of a water radiator&#10;&#10;Description automatically generated">
            <a:extLst>
              <a:ext uri="{FF2B5EF4-FFF2-40B4-BE49-F238E27FC236}">
                <a16:creationId xmlns:a16="http://schemas.microsoft.com/office/drawing/2014/main" id="{DFEB0EF8-4E9C-B210-1854-CAD05E4D96EC}"/>
              </a:ext>
            </a:extLst>
          </p:cNvPr>
          <p:cNvPicPr>
            <a:picLocks noChangeAspect="1"/>
          </p:cNvPicPr>
          <p:nvPr/>
        </p:nvPicPr>
        <p:blipFill>
          <a:blip r:embed="rId6"/>
          <a:stretch>
            <a:fillRect/>
          </a:stretch>
        </p:blipFill>
        <p:spPr>
          <a:xfrm>
            <a:off x="1606598" y="3937948"/>
            <a:ext cx="3282337" cy="2521613"/>
          </a:xfrm>
          <a:prstGeom prst="rect">
            <a:avLst/>
          </a:prstGeom>
        </p:spPr>
      </p:pic>
      <p:pic>
        <p:nvPicPr>
          <p:cNvPr id="7" name="Picture 6" descr="A technical drawing of a pipe&#10;&#10;Description automatically generated">
            <a:extLst>
              <a:ext uri="{FF2B5EF4-FFF2-40B4-BE49-F238E27FC236}">
                <a16:creationId xmlns:a16="http://schemas.microsoft.com/office/drawing/2014/main" id="{CDE62F23-58F7-BD87-9955-6C0A869E17E5}"/>
              </a:ext>
            </a:extLst>
          </p:cNvPr>
          <p:cNvPicPr>
            <a:picLocks noChangeAspect="1"/>
          </p:cNvPicPr>
          <p:nvPr/>
        </p:nvPicPr>
        <p:blipFill>
          <a:blip r:embed="rId7"/>
          <a:stretch>
            <a:fillRect/>
          </a:stretch>
        </p:blipFill>
        <p:spPr>
          <a:xfrm>
            <a:off x="1604508" y="1354055"/>
            <a:ext cx="3284427" cy="2543106"/>
          </a:xfrm>
          <a:prstGeom prst="rect">
            <a:avLst/>
          </a:prstGeom>
        </p:spPr>
      </p:pic>
      <p:pic>
        <p:nvPicPr>
          <p:cNvPr id="9" name="Picture 8" descr="A blueprint of a concrete radiator&#10;&#10;Description automatically generated">
            <a:extLst>
              <a:ext uri="{FF2B5EF4-FFF2-40B4-BE49-F238E27FC236}">
                <a16:creationId xmlns:a16="http://schemas.microsoft.com/office/drawing/2014/main" id="{89C91054-6700-19AA-59EB-6AE9423D8274}"/>
              </a:ext>
            </a:extLst>
          </p:cNvPr>
          <p:cNvPicPr>
            <a:picLocks noChangeAspect="1"/>
          </p:cNvPicPr>
          <p:nvPr/>
        </p:nvPicPr>
        <p:blipFill>
          <a:blip r:embed="rId8"/>
          <a:stretch>
            <a:fillRect/>
          </a:stretch>
        </p:blipFill>
        <p:spPr>
          <a:xfrm>
            <a:off x="6538214" y="1397036"/>
            <a:ext cx="3161511" cy="2456530"/>
          </a:xfrm>
          <a:prstGeom prst="rect">
            <a:avLst/>
          </a:prstGeom>
        </p:spPr>
      </p:pic>
      <p:pic>
        <p:nvPicPr>
          <p:cNvPr id="4" name="Picture 3" descr="A diagram of a machine&#10;&#10;Description automatically generated">
            <a:extLst>
              <a:ext uri="{FF2B5EF4-FFF2-40B4-BE49-F238E27FC236}">
                <a16:creationId xmlns:a16="http://schemas.microsoft.com/office/drawing/2014/main" id="{AA8B6AC1-B09E-B62D-A9BB-5DB4CFBB0660}"/>
              </a:ext>
            </a:extLst>
          </p:cNvPr>
          <p:cNvPicPr>
            <a:picLocks noChangeAspect="1"/>
          </p:cNvPicPr>
          <p:nvPr/>
        </p:nvPicPr>
        <p:blipFill>
          <a:blip r:embed="rId9"/>
          <a:stretch>
            <a:fillRect/>
          </a:stretch>
        </p:blipFill>
        <p:spPr>
          <a:xfrm>
            <a:off x="6413414" y="3969926"/>
            <a:ext cx="3288062" cy="2464741"/>
          </a:xfrm>
          <a:prstGeom prst="rect">
            <a:avLst/>
          </a:prstGeom>
        </p:spPr>
      </p:pic>
    </p:spTree>
    <p:extLst>
      <p:ext uri="{BB962C8B-B14F-4D97-AF65-F5344CB8AC3E}">
        <p14:creationId xmlns:p14="http://schemas.microsoft.com/office/powerpoint/2010/main" val="1232062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3B964CEE-5A36-5521-94D9-59980D3DE9E6}"/>
            </a:ext>
          </a:extLst>
        </p:cNvPr>
        <p:cNvGrpSpPr/>
        <p:nvPr/>
      </p:nvGrpSpPr>
      <p:grpSpPr>
        <a:xfrm>
          <a:off x="0" y="0"/>
          <a:ext cx="0" cy="0"/>
          <a:chOff x="0" y="0"/>
          <a:chExt cx="0" cy="0"/>
        </a:xfrm>
      </p:grpSpPr>
      <p:pic>
        <p:nvPicPr>
          <p:cNvPr id="102" name="Google Shape;102;p14">
            <a:extLst>
              <a:ext uri="{FF2B5EF4-FFF2-40B4-BE49-F238E27FC236}">
                <a16:creationId xmlns:a16="http://schemas.microsoft.com/office/drawing/2014/main" id="{F8DE1B1A-FFD1-436D-8647-58A27C384539}"/>
              </a:ext>
            </a:extLst>
          </p:cNvPr>
          <p:cNvPicPr preferRelativeResize="0"/>
          <p:nvPr/>
        </p:nvPicPr>
        <p:blipFill rotWithShape="1">
          <a:blip r:embed="rId3">
            <a:alphaModFix/>
          </a:blip>
          <a:srcRect/>
          <a:stretch/>
        </p:blipFill>
        <p:spPr>
          <a:xfrm>
            <a:off x="0" y="0"/>
            <a:ext cx="3187699" cy="2628899"/>
          </a:xfrm>
          <a:prstGeom prst="rect">
            <a:avLst/>
          </a:prstGeom>
          <a:noFill/>
          <a:ln>
            <a:noFill/>
          </a:ln>
        </p:spPr>
      </p:pic>
      <p:pic>
        <p:nvPicPr>
          <p:cNvPr id="103" name="Google Shape;103;p14">
            <a:extLst>
              <a:ext uri="{FF2B5EF4-FFF2-40B4-BE49-F238E27FC236}">
                <a16:creationId xmlns:a16="http://schemas.microsoft.com/office/drawing/2014/main" id="{B08D65AF-A515-6925-88F0-692C7764FAA5}"/>
              </a:ext>
            </a:extLst>
          </p:cNvPr>
          <p:cNvPicPr preferRelativeResize="0"/>
          <p:nvPr/>
        </p:nvPicPr>
        <p:blipFill rotWithShape="1">
          <a:blip r:embed="rId4">
            <a:alphaModFix/>
          </a:blip>
          <a:srcRect/>
          <a:stretch/>
        </p:blipFill>
        <p:spPr>
          <a:xfrm>
            <a:off x="8086849" y="3435099"/>
            <a:ext cx="4116376" cy="3437851"/>
          </a:xfrm>
          <a:prstGeom prst="rect">
            <a:avLst/>
          </a:prstGeom>
          <a:noFill/>
          <a:ln>
            <a:noFill/>
          </a:ln>
        </p:spPr>
      </p:pic>
      <p:sp>
        <p:nvSpPr>
          <p:cNvPr id="8" name="Title 7">
            <a:extLst>
              <a:ext uri="{FF2B5EF4-FFF2-40B4-BE49-F238E27FC236}">
                <a16:creationId xmlns:a16="http://schemas.microsoft.com/office/drawing/2014/main" id="{0BD710E2-F7A2-47CE-A415-24072D3BC4D0}"/>
              </a:ext>
            </a:extLst>
          </p:cNvPr>
          <p:cNvSpPr>
            <a:spLocks noGrp="1"/>
          </p:cNvSpPr>
          <p:nvPr>
            <p:ph type="title"/>
          </p:nvPr>
        </p:nvSpPr>
        <p:spPr>
          <a:xfrm>
            <a:off x="479901" y="468363"/>
            <a:ext cx="3932237" cy="1600200"/>
          </a:xfrm>
        </p:spPr>
        <p:txBody>
          <a:bodyPr/>
          <a:lstStyle/>
          <a:p>
            <a:pPr algn="ctr"/>
            <a:r>
              <a:rPr lang="en-US"/>
              <a:t>Chiller Methods</a:t>
            </a:r>
          </a:p>
        </p:txBody>
      </p:sp>
      <p:sp>
        <p:nvSpPr>
          <p:cNvPr id="6" name="Text Placeholder 5">
            <a:extLst>
              <a:ext uri="{FF2B5EF4-FFF2-40B4-BE49-F238E27FC236}">
                <a16:creationId xmlns:a16="http://schemas.microsoft.com/office/drawing/2014/main" id="{2ED4A220-C15F-78CC-A321-68DAD884832C}"/>
              </a:ext>
            </a:extLst>
          </p:cNvPr>
          <p:cNvSpPr>
            <a:spLocks noGrp="1"/>
          </p:cNvSpPr>
          <p:nvPr>
            <p:ph type="body" idx="1"/>
          </p:nvPr>
        </p:nvSpPr>
        <p:spPr>
          <a:xfrm>
            <a:off x="4809370" y="1710793"/>
            <a:ext cx="3409352" cy="1513647"/>
          </a:xfrm>
        </p:spPr>
        <p:txBody>
          <a:bodyPr>
            <a:normAutofit/>
          </a:bodyPr>
          <a:lstStyle/>
          <a:p>
            <a:pPr marL="25400" indent="0">
              <a:buNone/>
            </a:pPr>
            <a:r>
              <a:rPr lang="en-US" sz="2800"/>
              <a:t>Directly applying refrigerant lines to the thermal mass</a:t>
            </a:r>
          </a:p>
        </p:txBody>
      </p:sp>
      <p:sp>
        <p:nvSpPr>
          <p:cNvPr id="7" name="Text Placeholder 6">
            <a:extLst>
              <a:ext uri="{FF2B5EF4-FFF2-40B4-BE49-F238E27FC236}">
                <a16:creationId xmlns:a16="http://schemas.microsoft.com/office/drawing/2014/main" id="{8110BD16-3EE1-7E4A-C0D7-3D9EE5D77F81}"/>
              </a:ext>
            </a:extLst>
          </p:cNvPr>
          <p:cNvSpPr>
            <a:spLocks noGrp="1"/>
          </p:cNvSpPr>
          <p:nvPr>
            <p:ph type="body" idx="2"/>
          </p:nvPr>
        </p:nvSpPr>
        <p:spPr/>
        <p:txBody>
          <a:bodyPr/>
          <a:lstStyle/>
          <a:p>
            <a:r>
              <a:rPr lang="en-US"/>
              <a:t>Generic  Chiller</a:t>
            </a:r>
          </a:p>
        </p:txBody>
      </p:sp>
      <p:sp>
        <p:nvSpPr>
          <p:cNvPr id="107" name="Google Shape;107;p14">
            <a:extLst>
              <a:ext uri="{FF2B5EF4-FFF2-40B4-BE49-F238E27FC236}">
                <a16:creationId xmlns:a16="http://schemas.microsoft.com/office/drawing/2014/main" id="{F4F84752-6577-8438-6D42-DD71A9B0BA30}"/>
              </a:ext>
            </a:extLst>
          </p:cNvPr>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pic>
        <p:nvPicPr>
          <p:cNvPr id="106" name="Google Shape;106;p14">
            <a:extLst>
              <a:ext uri="{FF2B5EF4-FFF2-40B4-BE49-F238E27FC236}">
                <a16:creationId xmlns:a16="http://schemas.microsoft.com/office/drawing/2014/main" id="{D07F0DD4-5A1C-AB67-F0EE-301759E8756D}"/>
              </a:ext>
            </a:extLst>
          </p:cNvPr>
          <p:cNvPicPr preferRelativeResize="0"/>
          <p:nvPr/>
        </p:nvPicPr>
        <p:blipFill rotWithShape="1">
          <a:blip r:embed="rId5">
            <a:alphaModFix/>
          </a:blip>
          <a:srcRect/>
          <a:stretch/>
        </p:blipFill>
        <p:spPr>
          <a:xfrm>
            <a:off x="10851227" y="6164887"/>
            <a:ext cx="1104819" cy="448700"/>
          </a:xfrm>
          <a:prstGeom prst="rect">
            <a:avLst/>
          </a:prstGeom>
          <a:noFill/>
          <a:ln>
            <a:noFill/>
          </a:ln>
        </p:spPr>
      </p:pic>
      <p:sp>
        <p:nvSpPr>
          <p:cNvPr id="108" name="Google Shape;108;p14">
            <a:extLst>
              <a:ext uri="{FF2B5EF4-FFF2-40B4-BE49-F238E27FC236}">
                <a16:creationId xmlns:a16="http://schemas.microsoft.com/office/drawing/2014/main" id="{6C1A2648-5D73-0181-DCAE-A8E2B0CB9D9A}"/>
              </a:ext>
            </a:extLst>
          </p:cNvPr>
          <p:cNvSpPr txBox="1"/>
          <p:nvPr/>
        </p:nvSpPr>
        <p:spPr>
          <a:xfrm>
            <a:off x="10306800" y="0"/>
            <a:ext cx="1885200" cy="66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0066B3"/>
                </a:solidFill>
                <a:latin typeface="Calibri"/>
                <a:ea typeface="Calibri"/>
                <a:cs typeface="Calibri"/>
                <a:sym typeface="Calibri"/>
              </a:rPr>
              <a:t>4</a:t>
            </a:r>
          </a:p>
          <a:p>
            <a:pPr marL="0" lvl="0" indent="0" algn="ctr" rtl="0">
              <a:spcBef>
                <a:spcPts val="0"/>
              </a:spcBef>
              <a:spcAft>
                <a:spcPts val="0"/>
              </a:spcAft>
              <a:buNone/>
            </a:pPr>
            <a:r>
              <a:rPr lang="en-US">
                <a:solidFill>
                  <a:srgbClr val="0066B3"/>
                </a:solidFill>
                <a:latin typeface="Calibri"/>
                <a:ea typeface="Calibri"/>
                <a:cs typeface="Calibri"/>
                <a:sym typeface="Calibri"/>
              </a:rPr>
              <a:t>Steven</a:t>
            </a:r>
            <a:endParaRPr>
              <a:solidFill>
                <a:srgbClr val="0066B3"/>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8A7168E9-959F-642B-5642-0475964C9F04}"/>
              </a:ext>
            </a:extLst>
          </p:cNvPr>
          <p:cNvPicPr>
            <a:picLocks noChangeAspect="1"/>
          </p:cNvPicPr>
          <p:nvPr/>
        </p:nvPicPr>
        <p:blipFill>
          <a:blip r:embed="rId6"/>
          <a:stretch>
            <a:fillRect/>
          </a:stretch>
        </p:blipFill>
        <p:spPr>
          <a:xfrm>
            <a:off x="1018419" y="3024833"/>
            <a:ext cx="3086395" cy="2646976"/>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47C07FE2-768C-5378-A160-647EE5B0A41E}"/>
              </a:ext>
            </a:extLst>
          </p:cNvPr>
          <p:cNvPicPr>
            <a:picLocks noChangeAspect="1"/>
          </p:cNvPicPr>
          <p:nvPr/>
        </p:nvPicPr>
        <p:blipFill>
          <a:blip r:embed="rId7"/>
          <a:stretch>
            <a:fillRect/>
          </a:stretch>
        </p:blipFill>
        <p:spPr>
          <a:xfrm>
            <a:off x="4864456" y="3417265"/>
            <a:ext cx="3259286" cy="2254544"/>
          </a:xfrm>
          <a:prstGeom prst="rect">
            <a:avLst/>
          </a:prstGeom>
        </p:spPr>
      </p:pic>
      <p:sp>
        <p:nvSpPr>
          <p:cNvPr id="9" name="TextBox 8">
            <a:extLst>
              <a:ext uri="{FF2B5EF4-FFF2-40B4-BE49-F238E27FC236}">
                <a16:creationId xmlns:a16="http://schemas.microsoft.com/office/drawing/2014/main" id="{310A4D00-803D-309D-BD25-5C533EDB539C}"/>
              </a:ext>
            </a:extLst>
          </p:cNvPr>
          <p:cNvSpPr txBox="1"/>
          <p:nvPr/>
        </p:nvSpPr>
        <p:spPr>
          <a:xfrm>
            <a:off x="4864456" y="826851"/>
            <a:ext cx="2832827" cy="461665"/>
          </a:xfrm>
          <a:prstGeom prst="rect">
            <a:avLst/>
          </a:prstGeom>
          <a:noFill/>
        </p:spPr>
        <p:txBody>
          <a:bodyPr wrap="none" rtlCol="0">
            <a:spAutoFit/>
          </a:bodyPr>
          <a:lstStyle/>
          <a:p>
            <a:r>
              <a:rPr lang="en-US" sz="2400" b="1"/>
              <a:t>Through the Mass</a:t>
            </a:r>
          </a:p>
        </p:txBody>
      </p:sp>
    </p:spTree>
    <p:extLst>
      <p:ext uri="{BB962C8B-B14F-4D97-AF65-F5344CB8AC3E}">
        <p14:creationId xmlns:p14="http://schemas.microsoft.com/office/powerpoint/2010/main" val="3486361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F435FE89-D831-5963-7F5C-98F8CBE59AFB}"/>
            </a:ext>
          </a:extLst>
        </p:cNvPr>
        <p:cNvGrpSpPr/>
        <p:nvPr/>
      </p:nvGrpSpPr>
      <p:grpSpPr>
        <a:xfrm>
          <a:off x="0" y="0"/>
          <a:ext cx="0" cy="0"/>
          <a:chOff x="0" y="0"/>
          <a:chExt cx="0" cy="0"/>
        </a:xfrm>
      </p:grpSpPr>
      <p:pic>
        <p:nvPicPr>
          <p:cNvPr id="102" name="Google Shape;102;p14">
            <a:extLst>
              <a:ext uri="{FF2B5EF4-FFF2-40B4-BE49-F238E27FC236}">
                <a16:creationId xmlns:a16="http://schemas.microsoft.com/office/drawing/2014/main" id="{A803537A-E960-78C0-D94D-70F467FC4A6A}"/>
              </a:ext>
            </a:extLst>
          </p:cNvPr>
          <p:cNvPicPr preferRelativeResize="0"/>
          <p:nvPr/>
        </p:nvPicPr>
        <p:blipFill rotWithShape="1">
          <a:blip r:embed="rId3">
            <a:alphaModFix/>
          </a:blip>
          <a:srcRect/>
          <a:stretch/>
        </p:blipFill>
        <p:spPr>
          <a:xfrm>
            <a:off x="0" y="0"/>
            <a:ext cx="3187699" cy="2628899"/>
          </a:xfrm>
          <a:prstGeom prst="rect">
            <a:avLst/>
          </a:prstGeom>
          <a:noFill/>
          <a:ln>
            <a:noFill/>
          </a:ln>
        </p:spPr>
      </p:pic>
      <p:pic>
        <p:nvPicPr>
          <p:cNvPr id="103" name="Google Shape;103;p14">
            <a:extLst>
              <a:ext uri="{FF2B5EF4-FFF2-40B4-BE49-F238E27FC236}">
                <a16:creationId xmlns:a16="http://schemas.microsoft.com/office/drawing/2014/main" id="{77995961-B1C5-67EF-8093-273CE1F84E24}"/>
              </a:ext>
            </a:extLst>
          </p:cNvPr>
          <p:cNvPicPr preferRelativeResize="0"/>
          <p:nvPr/>
        </p:nvPicPr>
        <p:blipFill rotWithShape="1">
          <a:blip r:embed="rId4">
            <a:alphaModFix/>
          </a:blip>
          <a:srcRect/>
          <a:stretch/>
        </p:blipFill>
        <p:spPr>
          <a:xfrm>
            <a:off x="8086849" y="3435099"/>
            <a:ext cx="4116376" cy="3437851"/>
          </a:xfrm>
          <a:prstGeom prst="rect">
            <a:avLst/>
          </a:prstGeom>
          <a:noFill/>
          <a:ln>
            <a:noFill/>
          </a:ln>
        </p:spPr>
      </p:pic>
      <p:sp>
        <p:nvSpPr>
          <p:cNvPr id="104" name="Google Shape;104;p14">
            <a:extLst>
              <a:ext uri="{FF2B5EF4-FFF2-40B4-BE49-F238E27FC236}">
                <a16:creationId xmlns:a16="http://schemas.microsoft.com/office/drawing/2014/main" id="{BAD33F5B-1CD2-ACAE-0ADE-A7F0715B0D6F}"/>
              </a:ext>
            </a:extLst>
          </p:cNvPr>
          <p:cNvSpPr txBox="1">
            <a:spLocks noGrp="1"/>
          </p:cNvSpPr>
          <p:nvPr>
            <p:ph type="title"/>
          </p:nvPr>
        </p:nvSpPr>
        <p:spPr>
          <a:xfrm>
            <a:off x="833405" y="22542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82752"/>
              </a:buClr>
              <a:buSzPts val="5400"/>
              <a:buFont typeface="Arial"/>
              <a:buNone/>
            </a:pPr>
            <a:r>
              <a:rPr lang="en-US" sz="5400" b="1">
                <a:solidFill>
                  <a:srgbClr val="182752"/>
                </a:solidFill>
                <a:latin typeface="Arial"/>
                <a:cs typeface="Arial"/>
                <a:sym typeface="Arial"/>
              </a:rPr>
              <a:t>Sub Assembly</a:t>
            </a:r>
            <a:endParaRPr/>
          </a:p>
        </p:txBody>
      </p:sp>
      <p:pic>
        <p:nvPicPr>
          <p:cNvPr id="106" name="Google Shape;106;p14">
            <a:extLst>
              <a:ext uri="{FF2B5EF4-FFF2-40B4-BE49-F238E27FC236}">
                <a16:creationId xmlns:a16="http://schemas.microsoft.com/office/drawing/2014/main" id="{E6BD4D01-DA01-887D-3518-E9B21787D1C2}"/>
              </a:ext>
            </a:extLst>
          </p:cNvPr>
          <p:cNvPicPr preferRelativeResize="0"/>
          <p:nvPr/>
        </p:nvPicPr>
        <p:blipFill rotWithShape="1">
          <a:blip r:embed="rId5">
            <a:alphaModFix/>
          </a:blip>
          <a:srcRect/>
          <a:stretch/>
        </p:blipFill>
        <p:spPr>
          <a:xfrm>
            <a:off x="10851227" y="6164887"/>
            <a:ext cx="1104819" cy="448700"/>
          </a:xfrm>
          <a:prstGeom prst="rect">
            <a:avLst/>
          </a:prstGeom>
          <a:noFill/>
          <a:ln>
            <a:noFill/>
          </a:ln>
        </p:spPr>
      </p:pic>
      <p:sp>
        <p:nvSpPr>
          <p:cNvPr id="107" name="Google Shape;107;p14">
            <a:extLst>
              <a:ext uri="{FF2B5EF4-FFF2-40B4-BE49-F238E27FC236}">
                <a16:creationId xmlns:a16="http://schemas.microsoft.com/office/drawing/2014/main" id="{E597130B-FE40-9782-70DA-4505AC70682F}"/>
              </a:ext>
            </a:extLst>
          </p:cNvPr>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
        <p:nvSpPr>
          <p:cNvPr id="108" name="Google Shape;108;p14">
            <a:extLst>
              <a:ext uri="{FF2B5EF4-FFF2-40B4-BE49-F238E27FC236}">
                <a16:creationId xmlns:a16="http://schemas.microsoft.com/office/drawing/2014/main" id="{43916539-709C-3FDF-E858-148CE8182994}"/>
              </a:ext>
            </a:extLst>
          </p:cNvPr>
          <p:cNvSpPr txBox="1"/>
          <p:nvPr/>
        </p:nvSpPr>
        <p:spPr>
          <a:xfrm>
            <a:off x="10306800" y="0"/>
            <a:ext cx="1885200" cy="66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0066B3"/>
                </a:solidFill>
                <a:latin typeface="Calibri"/>
                <a:ea typeface="Calibri"/>
                <a:cs typeface="Calibri"/>
                <a:sym typeface="Calibri"/>
              </a:rPr>
              <a:t>5</a:t>
            </a:r>
            <a:endParaRPr lang="en-US">
              <a:solidFill>
                <a:srgbClr val="0066B3"/>
              </a:solidFill>
              <a:latin typeface="Calibri"/>
              <a:ea typeface="Calibri"/>
              <a:cs typeface="Calibri"/>
            </a:endParaRPr>
          </a:p>
          <a:p>
            <a:pPr marL="0" lvl="0" indent="0" algn="ctr" rtl="0">
              <a:spcBef>
                <a:spcPts val="0"/>
              </a:spcBef>
              <a:spcAft>
                <a:spcPts val="0"/>
              </a:spcAft>
              <a:buNone/>
            </a:pPr>
            <a:r>
              <a:rPr lang="en-US">
                <a:solidFill>
                  <a:srgbClr val="0066B3"/>
                </a:solidFill>
                <a:latin typeface="Calibri"/>
                <a:ea typeface="Calibri"/>
                <a:cs typeface="Calibri"/>
                <a:sym typeface="Calibri"/>
              </a:rPr>
              <a:t>Aaron </a:t>
            </a:r>
            <a:endParaRPr>
              <a:solidFill>
                <a:srgbClr val="0066B3"/>
              </a:solidFill>
              <a:latin typeface="Calibri"/>
              <a:ea typeface="Calibri"/>
              <a:cs typeface="Calibri"/>
              <a:sym typeface="Calibri"/>
            </a:endParaRPr>
          </a:p>
        </p:txBody>
      </p:sp>
      <p:pic>
        <p:nvPicPr>
          <p:cNvPr id="8" name="Picture 7">
            <a:extLst>
              <a:ext uri="{FF2B5EF4-FFF2-40B4-BE49-F238E27FC236}">
                <a16:creationId xmlns:a16="http://schemas.microsoft.com/office/drawing/2014/main" id="{B6F725A5-D025-7719-FCD7-E97B848091AC}"/>
              </a:ext>
            </a:extLst>
          </p:cNvPr>
          <p:cNvPicPr>
            <a:picLocks noChangeAspect="1"/>
          </p:cNvPicPr>
          <p:nvPr/>
        </p:nvPicPr>
        <p:blipFill>
          <a:blip r:embed="rId6"/>
          <a:stretch>
            <a:fillRect/>
          </a:stretch>
        </p:blipFill>
        <p:spPr>
          <a:xfrm>
            <a:off x="445756" y="2465848"/>
            <a:ext cx="5247009" cy="2317290"/>
          </a:xfrm>
          <a:prstGeom prst="rect">
            <a:avLst/>
          </a:prstGeom>
        </p:spPr>
      </p:pic>
      <p:pic>
        <p:nvPicPr>
          <p:cNvPr id="3" name="Picture 2">
            <a:extLst>
              <a:ext uri="{FF2B5EF4-FFF2-40B4-BE49-F238E27FC236}">
                <a16:creationId xmlns:a16="http://schemas.microsoft.com/office/drawing/2014/main" id="{ED7DA3BD-6304-F3B6-8898-2A0329C282E4}"/>
              </a:ext>
            </a:extLst>
          </p:cNvPr>
          <p:cNvPicPr>
            <a:picLocks noChangeAspect="1"/>
          </p:cNvPicPr>
          <p:nvPr/>
        </p:nvPicPr>
        <p:blipFill>
          <a:blip r:embed="rId7"/>
          <a:stretch>
            <a:fillRect/>
          </a:stretch>
        </p:blipFill>
        <p:spPr>
          <a:xfrm>
            <a:off x="6138521" y="1666880"/>
            <a:ext cx="5899962" cy="3841342"/>
          </a:xfrm>
          <a:prstGeom prst="rect">
            <a:avLst/>
          </a:prstGeom>
        </p:spPr>
      </p:pic>
    </p:spTree>
    <p:extLst>
      <p:ext uri="{BB962C8B-B14F-4D97-AF65-F5344CB8AC3E}">
        <p14:creationId xmlns:p14="http://schemas.microsoft.com/office/powerpoint/2010/main" val="3404862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35B151C2-016C-ACCB-99B6-FBF54BDA8AF7}"/>
            </a:ext>
          </a:extLst>
        </p:cNvPr>
        <p:cNvGrpSpPr/>
        <p:nvPr/>
      </p:nvGrpSpPr>
      <p:grpSpPr>
        <a:xfrm>
          <a:off x="0" y="0"/>
          <a:ext cx="0" cy="0"/>
          <a:chOff x="0" y="0"/>
          <a:chExt cx="0" cy="0"/>
        </a:xfrm>
      </p:grpSpPr>
      <p:pic>
        <p:nvPicPr>
          <p:cNvPr id="102" name="Google Shape;102;p14">
            <a:extLst>
              <a:ext uri="{FF2B5EF4-FFF2-40B4-BE49-F238E27FC236}">
                <a16:creationId xmlns:a16="http://schemas.microsoft.com/office/drawing/2014/main" id="{7F4ADBEF-A615-009E-77BF-DA79EF2E0AAA}"/>
              </a:ext>
            </a:extLst>
          </p:cNvPr>
          <p:cNvPicPr preferRelativeResize="0"/>
          <p:nvPr/>
        </p:nvPicPr>
        <p:blipFill rotWithShape="1">
          <a:blip r:embed="rId3">
            <a:alphaModFix/>
          </a:blip>
          <a:srcRect/>
          <a:stretch/>
        </p:blipFill>
        <p:spPr>
          <a:xfrm>
            <a:off x="0" y="0"/>
            <a:ext cx="3187699" cy="2628899"/>
          </a:xfrm>
          <a:prstGeom prst="rect">
            <a:avLst/>
          </a:prstGeom>
          <a:noFill/>
          <a:ln>
            <a:noFill/>
          </a:ln>
        </p:spPr>
      </p:pic>
      <p:pic>
        <p:nvPicPr>
          <p:cNvPr id="103" name="Google Shape;103;p14">
            <a:extLst>
              <a:ext uri="{FF2B5EF4-FFF2-40B4-BE49-F238E27FC236}">
                <a16:creationId xmlns:a16="http://schemas.microsoft.com/office/drawing/2014/main" id="{65364940-6E96-CA44-69A0-7DD802B2816F}"/>
              </a:ext>
            </a:extLst>
          </p:cNvPr>
          <p:cNvPicPr preferRelativeResize="0"/>
          <p:nvPr/>
        </p:nvPicPr>
        <p:blipFill rotWithShape="1">
          <a:blip r:embed="rId4">
            <a:alphaModFix/>
          </a:blip>
          <a:srcRect/>
          <a:stretch/>
        </p:blipFill>
        <p:spPr>
          <a:xfrm>
            <a:off x="8086849" y="3435099"/>
            <a:ext cx="4116376" cy="3437851"/>
          </a:xfrm>
          <a:prstGeom prst="rect">
            <a:avLst/>
          </a:prstGeom>
          <a:noFill/>
          <a:ln>
            <a:noFill/>
          </a:ln>
        </p:spPr>
      </p:pic>
      <p:sp>
        <p:nvSpPr>
          <p:cNvPr id="104" name="Google Shape;104;p14">
            <a:extLst>
              <a:ext uri="{FF2B5EF4-FFF2-40B4-BE49-F238E27FC236}">
                <a16:creationId xmlns:a16="http://schemas.microsoft.com/office/drawing/2014/main" id="{D8ED4FD3-E160-A0FB-A357-379493D299D5}"/>
              </a:ext>
            </a:extLst>
          </p:cNvPr>
          <p:cNvSpPr txBox="1">
            <a:spLocks noGrp="1"/>
          </p:cNvSpPr>
          <p:nvPr>
            <p:ph type="title"/>
          </p:nvPr>
        </p:nvSpPr>
        <p:spPr>
          <a:xfrm>
            <a:off x="833405" y="22542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82752"/>
              </a:buClr>
              <a:buSzPts val="5400"/>
              <a:buFont typeface="Arial"/>
              <a:buNone/>
            </a:pPr>
            <a:r>
              <a:rPr lang="en-US" sz="5400" b="1">
                <a:solidFill>
                  <a:srgbClr val="182752"/>
                </a:solidFill>
                <a:latin typeface="Arial"/>
                <a:cs typeface="Arial"/>
                <a:sym typeface="Arial"/>
              </a:rPr>
              <a:t>Black Box Model</a:t>
            </a:r>
            <a:endParaRPr lang="en-US"/>
          </a:p>
        </p:txBody>
      </p:sp>
      <p:pic>
        <p:nvPicPr>
          <p:cNvPr id="106" name="Google Shape;106;p14">
            <a:extLst>
              <a:ext uri="{FF2B5EF4-FFF2-40B4-BE49-F238E27FC236}">
                <a16:creationId xmlns:a16="http://schemas.microsoft.com/office/drawing/2014/main" id="{570F2FC5-B62A-1CB7-6562-7F1EE1F60608}"/>
              </a:ext>
            </a:extLst>
          </p:cNvPr>
          <p:cNvPicPr preferRelativeResize="0"/>
          <p:nvPr/>
        </p:nvPicPr>
        <p:blipFill rotWithShape="1">
          <a:blip r:embed="rId5">
            <a:alphaModFix/>
          </a:blip>
          <a:srcRect/>
          <a:stretch/>
        </p:blipFill>
        <p:spPr>
          <a:xfrm>
            <a:off x="10851227" y="6164887"/>
            <a:ext cx="1104819" cy="448700"/>
          </a:xfrm>
          <a:prstGeom prst="rect">
            <a:avLst/>
          </a:prstGeom>
          <a:noFill/>
          <a:ln>
            <a:noFill/>
          </a:ln>
        </p:spPr>
      </p:pic>
      <p:sp>
        <p:nvSpPr>
          <p:cNvPr id="107" name="Google Shape;107;p14">
            <a:extLst>
              <a:ext uri="{FF2B5EF4-FFF2-40B4-BE49-F238E27FC236}">
                <a16:creationId xmlns:a16="http://schemas.microsoft.com/office/drawing/2014/main" id="{08DD21F1-DEB3-9D2D-8FE6-CF29CC6D61EF}"/>
              </a:ext>
            </a:extLst>
          </p:cNvPr>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
        <p:nvSpPr>
          <p:cNvPr id="108" name="Google Shape;108;p14">
            <a:extLst>
              <a:ext uri="{FF2B5EF4-FFF2-40B4-BE49-F238E27FC236}">
                <a16:creationId xmlns:a16="http://schemas.microsoft.com/office/drawing/2014/main" id="{98593B32-B0D8-CAC5-FFBA-E72E87ACD452}"/>
              </a:ext>
            </a:extLst>
          </p:cNvPr>
          <p:cNvSpPr txBox="1"/>
          <p:nvPr/>
        </p:nvSpPr>
        <p:spPr>
          <a:xfrm>
            <a:off x="10306800" y="0"/>
            <a:ext cx="1885200" cy="66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0066B3"/>
                </a:solidFill>
                <a:latin typeface="Calibri"/>
                <a:ea typeface="Calibri"/>
                <a:cs typeface="Calibri"/>
                <a:sym typeface="Calibri"/>
              </a:rPr>
              <a:t>6</a:t>
            </a:r>
            <a:endParaRPr lang="en-US">
              <a:solidFill>
                <a:srgbClr val="0066B3"/>
              </a:solidFill>
              <a:latin typeface="Calibri"/>
              <a:ea typeface="Calibri"/>
              <a:cs typeface="Calibri"/>
            </a:endParaRPr>
          </a:p>
          <a:p>
            <a:pPr marL="0" lvl="0" indent="0" algn="ctr" rtl="0">
              <a:spcBef>
                <a:spcPts val="0"/>
              </a:spcBef>
              <a:spcAft>
                <a:spcPts val="0"/>
              </a:spcAft>
              <a:buNone/>
            </a:pPr>
            <a:r>
              <a:rPr lang="en-US">
                <a:solidFill>
                  <a:srgbClr val="0066B3"/>
                </a:solidFill>
                <a:latin typeface="Calibri"/>
                <a:ea typeface="Calibri"/>
                <a:cs typeface="Calibri"/>
                <a:sym typeface="Calibri"/>
              </a:rPr>
              <a:t>Courtney</a:t>
            </a:r>
            <a:endParaRPr>
              <a:solidFill>
                <a:srgbClr val="0066B3"/>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05D44CAE-44AE-0406-D959-678B0D083EC9}"/>
              </a:ext>
            </a:extLst>
          </p:cNvPr>
          <p:cNvPicPr>
            <a:picLocks noChangeAspect="1"/>
          </p:cNvPicPr>
          <p:nvPr/>
        </p:nvPicPr>
        <p:blipFill>
          <a:blip r:embed="rId6"/>
          <a:stretch>
            <a:fillRect/>
          </a:stretch>
        </p:blipFill>
        <p:spPr>
          <a:xfrm>
            <a:off x="3821655" y="1314449"/>
            <a:ext cx="4539099" cy="1178086"/>
          </a:xfrm>
          <a:prstGeom prst="rect">
            <a:avLst/>
          </a:prstGeom>
        </p:spPr>
      </p:pic>
      <p:pic>
        <p:nvPicPr>
          <p:cNvPr id="6" name="Picture 5">
            <a:extLst>
              <a:ext uri="{FF2B5EF4-FFF2-40B4-BE49-F238E27FC236}">
                <a16:creationId xmlns:a16="http://schemas.microsoft.com/office/drawing/2014/main" id="{9ED4961B-176B-E433-6CA0-69980FE9A50D}"/>
              </a:ext>
            </a:extLst>
          </p:cNvPr>
          <p:cNvPicPr>
            <a:picLocks noChangeAspect="1"/>
          </p:cNvPicPr>
          <p:nvPr/>
        </p:nvPicPr>
        <p:blipFill>
          <a:blip r:embed="rId7"/>
          <a:stretch>
            <a:fillRect/>
          </a:stretch>
        </p:blipFill>
        <p:spPr>
          <a:xfrm>
            <a:off x="833405" y="2640149"/>
            <a:ext cx="5500302" cy="3285163"/>
          </a:xfrm>
          <a:prstGeom prst="rect">
            <a:avLst/>
          </a:prstGeom>
        </p:spPr>
      </p:pic>
      <p:pic>
        <p:nvPicPr>
          <p:cNvPr id="8" name="Picture 7">
            <a:extLst>
              <a:ext uri="{FF2B5EF4-FFF2-40B4-BE49-F238E27FC236}">
                <a16:creationId xmlns:a16="http://schemas.microsoft.com/office/drawing/2014/main" id="{14A3A908-77D8-529E-470A-468873716EBC}"/>
              </a:ext>
            </a:extLst>
          </p:cNvPr>
          <p:cNvPicPr>
            <a:picLocks noChangeAspect="1"/>
          </p:cNvPicPr>
          <p:nvPr/>
        </p:nvPicPr>
        <p:blipFill>
          <a:blip r:embed="rId8"/>
          <a:stretch>
            <a:fillRect/>
          </a:stretch>
        </p:blipFill>
        <p:spPr>
          <a:xfrm>
            <a:off x="6734852" y="2721699"/>
            <a:ext cx="4116375" cy="3203613"/>
          </a:xfrm>
          <a:prstGeom prst="rect">
            <a:avLst/>
          </a:prstGeom>
        </p:spPr>
      </p:pic>
    </p:spTree>
    <p:extLst>
      <p:ext uri="{BB962C8B-B14F-4D97-AF65-F5344CB8AC3E}">
        <p14:creationId xmlns:p14="http://schemas.microsoft.com/office/powerpoint/2010/main" val="1389497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04995558-0A0C-6709-EEE1-6A6792EEE38C}"/>
            </a:ext>
          </a:extLst>
        </p:cNvPr>
        <p:cNvGrpSpPr/>
        <p:nvPr/>
      </p:nvGrpSpPr>
      <p:grpSpPr>
        <a:xfrm>
          <a:off x="0" y="0"/>
          <a:ext cx="0" cy="0"/>
          <a:chOff x="0" y="0"/>
          <a:chExt cx="0" cy="0"/>
        </a:xfrm>
      </p:grpSpPr>
      <p:pic>
        <p:nvPicPr>
          <p:cNvPr id="102" name="Google Shape;102;p14">
            <a:extLst>
              <a:ext uri="{FF2B5EF4-FFF2-40B4-BE49-F238E27FC236}">
                <a16:creationId xmlns:a16="http://schemas.microsoft.com/office/drawing/2014/main" id="{8624D46B-3B8C-2A4C-D82B-EFF6E0703F9A}"/>
              </a:ext>
            </a:extLst>
          </p:cNvPr>
          <p:cNvPicPr preferRelativeResize="0"/>
          <p:nvPr/>
        </p:nvPicPr>
        <p:blipFill rotWithShape="1">
          <a:blip r:embed="rId3">
            <a:alphaModFix/>
          </a:blip>
          <a:srcRect/>
          <a:stretch/>
        </p:blipFill>
        <p:spPr>
          <a:xfrm>
            <a:off x="0" y="0"/>
            <a:ext cx="3187699" cy="2628899"/>
          </a:xfrm>
          <a:prstGeom prst="rect">
            <a:avLst/>
          </a:prstGeom>
          <a:noFill/>
          <a:ln>
            <a:noFill/>
          </a:ln>
        </p:spPr>
      </p:pic>
      <p:pic>
        <p:nvPicPr>
          <p:cNvPr id="103" name="Google Shape;103;p14">
            <a:extLst>
              <a:ext uri="{FF2B5EF4-FFF2-40B4-BE49-F238E27FC236}">
                <a16:creationId xmlns:a16="http://schemas.microsoft.com/office/drawing/2014/main" id="{22235671-A447-6C28-E720-A10D43D5C320}"/>
              </a:ext>
            </a:extLst>
          </p:cNvPr>
          <p:cNvPicPr preferRelativeResize="0"/>
          <p:nvPr/>
        </p:nvPicPr>
        <p:blipFill rotWithShape="1">
          <a:blip r:embed="rId4">
            <a:alphaModFix/>
          </a:blip>
          <a:srcRect/>
          <a:stretch/>
        </p:blipFill>
        <p:spPr>
          <a:xfrm>
            <a:off x="8086849" y="3435099"/>
            <a:ext cx="4116376" cy="3437851"/>
          </a:xfrm>
          <a:prstGeom prst="rect">
            <a:avLst/>
          </a:prstGeom>
          <a:noFill/>
          <a:ln>
            <a:noFill/>
          </a:ln>
        </p:spPr>
      </p:pic>
      <p:sp>
        <p:nvSpPr>
          <p:cNvPr id="104" name="Google Shape;104;p14">
            <a:extLst>
              <a:ext uri="{FF2B5EF4-FFF2-40B4-BE49-F238E27FC236}">
                <a16:creationId xmlns:a16="http://schemas.microsoft.com/office/drawing/2014/main" id="{0B0D57DB-B562-9021-BD44-784981F42816}"/>
              </a:ext>
            </a:extLst>
          </p:cNvPr>
          <p:cNvSpPr txBox="1">
            <a:spLocks noGrp="1"/>
          </p:cNvSpPr>
          <p:nvPr>
            <p:ph type="title"/>
          </p:nvPr>
        </p:nvSpPr>
        <p:spPr>
          <a:xfrm>
            <a:off x="833405" y="22542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82752"/>
              </a:buClr>
              <a:buSzPts val="5400"/>
              <a:buFont typeface="Arial"/>
              <a:buNone/>
            </a:pPr>
            <a:r>
              <a:rPr lang="en-US" sz="5400" b="1">
                <a:solidFill>
                  <a:srgbClr val="182752"/>
                </a:solidFill>
                <a:latin typeface="Arial"/>
                <a:cs typeface="Arial"/>
                <a:sym typeface="Arial"/>
              </a:rPr>
              <a:t>Black Box Model</a:t>
            </a:r>
            <a:endParaRPr lang="en-US"/>
          </a:p>
        </p:txBody>
      </p:sp>
      <p:pic>
        <p:nvPicPr>
          <p:cNvPr id="106" name="Google Shape;106;p14">
            <a:extLst>
              <a:ext uri="{FF2B5EF4-FFF2-40B4-BE49-F238E27FC236}">
                <a16:creationId xmlns:a16="http://schemas.microsoft.com/office/drawing/2014/main" id="{E4C470E9-2691-F9A6-A96D-7D4E88A6FE01}"/>
              </a:ext>
            </a:extLst>
          </p:cNvPr>
          <p:cNvPicPr preferRelativeResize="0"/>
          <p:nvPr/>
        </p:nvPicPr>
        <p:blipFill rotWithShape="1">
          <a:blip r:embed="rId5">
            <a:alphaModFix/>
          </a:blip>
          <a:srcRect/>
          <a:stretch/>
        </p:blipFill>
        <p:spPr>
          <a:xfrm>
            <a:off x="10851227" y="6164887"/>
            <a:ext cx="1104819" cy="448700"/>
          </a:xfrm>
          <a:prstGeom prst="rect">
            <a:avLst/>
          </a:prstGeom>
          <a:noFill/>
          <a:ln>
            <a:noFill/>
          </a:ln>
        </p:spPr>
      </p:pic>
      <p:sp>
        <p:nvSpPr>
          <p:cNvPr id="107" name="Google Shape;107;p14">
            <a:extLst>
              <a:ext uri="{FF2B5EF4-FFF2-40B4-BE49-F238E27FC236}">
                <a16:creationId xmlns:a16="http://schemas.microsoft.com/office/drawing/2014/main" id="{F6125684-2D9B-96D3-A014-78AADCD7ADC9}"/>
              </a:ext>
            </a:extLst>
          </p:cNvPr>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
        <p:nvSpPr>
          <p:cNvPr id="108" name="Google Shape;108;p14">
            <a:extLst>
              <a:ext uri="{FF2B5EF4-FFF2-40B4-BE49-F238E27FC236}">
                <a16:creationId xmlns:a16="http://schemas.microsoft.com/office/drawing/2014/main" id="{01EC9812-8DC1-83A5-917B-4914A593326C}"/>
              </a:ext>
            </a:extLst>
          </p:cNvPr>
          <p:cNvSpPr txBox="1"/>
          <p:nvPr/>
        </p:nvSpPr>
        <p:spPr>
          <a:xfrm>
            <a:off x="10306800" y="0"/>
            <a:ext cx="1885200" cy="66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0066B3"/>
                </a:solidFill>
                <a:latin typeface="Calibri"/>
                <a:ea typeface="Calibri"/>
                <a:cs typeface="Calibri"/>
              </a:rPr>
              <a:t>7</a:t>
            </a:r>
          </a:p>
          <a:p>
            <a:pPr marL="0" lvl="0" indent="0" algn="ctr" rtl="0">
              <a:spcBef>
                <a:spcPts val="0"/>
              </a:spcBef>
              <a:spcAft>
                <a:spcPts val="0"/>
              </a:spcAft>
              <a:buNone/>
            </a:pPr>
            <a:r>
              <a:rPr lang="en-US">
                <a:solidFill>
                  <a:srgbClr val="0066B3"/>
                </a:solidFill>
                <a:latin typeface="Calibri"/>
                <a:ea typeface="Calibri"/>
                <a:cs typeface="Calibri"/>
                <a:sym typeface="Calibri"/>
              </a:rPr>
              <a:t>Courtney</a:t>
            </a:r>
            <a:endParaRPr>
              <a:solidFill>
                <a:srgbClr val="0066B3"/>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EC4456E5-86B1-1FD1-89D5-56BFCAC15248}"/>
              </a:ext>
            </a:extLst>
          </p:cNvPr>
          <p:cNvPicPr>
            <a:picLocks noChangeAspect="1"/>
          </p:cNvPicPr>
          <p:nvPr/>
        </p:nvPicPr>
        <p:blipFill>
          <a:blip r:embed="rId6"/>
          <a:stretch>
            <a:fillRect/>
          </a:stretch>
        </p:blipFill>
        <p:spPr>
          <a:xfrm>
            <a:off x="674872" y="1341264"/>
            <a:ext cx="9914479" cy="5380186"/>
          </a:xfrm>
          <a:prstGeom prst="rect">
            <a:avLst/>
          </a:prstGeom>
        </p:spPr>
      </p:pic>
    </p:spTree>
    <p:extLst>
      <p:ext uri="{BB962C8B-B14F-4D97-AF65-F5344CB8AC3E}">
        <p14:creationId xmlns:p14="http://schemas.microsoft.com/office/powerpoint/2010/main" val="1227822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04995558-0A0C-6709-EEE1-6A6792EEE38C}"/>
            </a:ext>
          </a:extLst>
        </p:cNvPr>
        <p:cNvGrpSpPr/>
        <p:nvPr/>
      </p:nvGrpSpPr>
      <p:grpSpPr>
        <a:xfrm>
          <a:off x="0" y="0"/>
          <a:ext cx="0" cy="0"/>
          <a:chOff x="0" y="0"/>
          <a:chExt cx="0" cy="0"/>
        </a:xfrm>
      </p:grpSpPr>
      <p:pic>
        <p:nvPicPr>
          <p:cNvPr id="103" name="Google Shape;103;p14">
            <a:extLst>
              <a:ext uri="{FF2B5EF4-FFF2-40B4-BE49-F238E27FC236}">
                <a16:creationId xmlns:a16="http://schemas.microsoft.com/office/drawing/2014/main" id="{22235671-A447-6C28-E720-A10D43D5C320}"/>
              </a:ext>
            </a:extLst>
          </p:cNvPr>
          <p:cNvPicPr preferRelativeResize="0">
            <a:picLocks noGrp="1" noRot="1" noMove="1" noResize="1" noEditPoints="1" noAdjustHandles="1" noChangeArrowheads="1" noChangeShapeType="1" noCrop="1"/>
          </p:cNvPicPr>
          <p:nvPr/>
        </p:nvPicPr>
        <p:blipFill rotWithShape="1">
          <a:blip r:embed="rId3">
            <a:alphaModFix/>
          </a:blip>
          <a:srcRect/>
          <a:stretch/>
        </p:blipFill>
        <p:spPr>
          <a:xfrm>
            <a:off x="8086849" y="3435099"/>
            <a:ext cx="4116376" cy="3437851"/>
          </a:xfrm>
          <a:prstGeom prst="rect">
            <a:avLst/>
          </a:prstGeom>
          <a:noFill/>
          <a:ln>
            <a:noFill/>
          </a:ln>
        </p:spPr>
      </p:pic>
      <p:pic>
        <p:nvPicPr>
          <p:cNvPr id="102" name="Google Shape;102;p14">
            <a:extLst>
              <a:ext uri="{FF2B5EF4-FFF2-40B4-BE49-F238E27FC236}">
                <a16:creationId xmlns:a16="http://schemas.microsoft.com/office/drawing/2014/main" id="{8624D46B-3B8C-2A4C-D82B-EFF6E0703F9A}"/>
              </a:ext>
            </a:extLst>
          </p:cNvPr>
          <p:cNvPicPr preferRelativeResize="0">
            <a:picLocks noGrp="1" noRot="1" noMove="1" noResize="1" noEditPoints="1" noAdjustHandles="1" noChangeArrowheads="1" noChangeShapeType="1" noCrop="1"/>
          </p:cNvPicPr>
          <p:nvPr/>
        </p:nvPicPr>
        <p:blipFill rotWithShape="1">
          <a:blip r:embed="rId4">
            <a:alphaModFix/>
          </a:blip>
          <a:srcRect/>
          <a:stretch/>
        </p:blipFill>
        <p:spPr>
          <a:xfrm>
            <a:off x="0" y="0"/>
            <a:ext cx="3187699" cy="2628899"/>
          </a:xfrm>
          <a:prstGeom prst="rect">
            <a:avLst/>
          </a:prstGeom>
          <a:noFill/>
          <a:ln>
            <a:noFill/>
          </a:ln>
        </p:spPr>
      </p:pic>
      <p:sp>
        <p:nvSpPr>
          <p:cNvPr id="104" name="Google Shape;104;p14">
            <a:extLst>
              <a:ext uri="{FF2B5EF4-FFF2-40B4-BE49-F238E27FC236}">
                <a16:creationId xmlns:a16="http://schemas.microsoft.com/office/drawing/2014/main" id="{0B0D57DB-B562-9021-BD44-784981F42816}"/>
              </a:ext>
            </a:extLst>
          </p:cNvPr>
          <p:cNvSpPr txBox="1">
            <a:spLocks noGrp="1" noRot="1" noMove="1" noResize="1" noEditPoints="1" noAdjustHandles="1" noChangeArrowheads="1" noChangeShapeType="1"/>
          </p:cNvSpPr>
          <p:nvPr>
            <p:ph type="title"/>
          </p:nvPr>
        </p:nvSpPr>
        <p:spPr>
          <a:xfrm>
            <a:off x="833405" y="225420"/>
            <a:ext cx="10515600" cy="1325700"/>
          </a:xfrm>
          <a:prstGeom prst="rect">
            <a:avLst/>
          </a:prstGeom>
          <a:noFill/>
          <a:ln>
            <a:noFill/>
          </a:ln>
        </p:spPr>
        <p:txBody>
          <a:bodyPr spcFirstLastPara="1" wrap="square" lIns="91425" tIns="45700" rIns="91425" bIns="45700" anchor="ctr" anchorCtr="0">
            <a:noAutofit/>
          </a:bodyPr>
          <a:lstStyle/>
          <a:p>
            <a:pPr algn="ctr"/>
            <a:r>
              <a:rPr lang="en-US" b="1">
                <a:solidFill>
                  <a:srgbClr val="182752"/>
                </a:solidFill>
                <a:latin typeface="Arial"/>
                <a:cs typeface="Arial"/>
                <a:sym typeface="Arial"/>
              </a:rPr>
              <a:t>Top Level Design Function Diagram</a:t>
            </a:r>
            <a:endParaRPr lang="en-US" sz="3200"/>
          </a:p>
        </p:txBody>
      </p:sp>
      <p:pic>
        <p:nvPicPr>
          <p:cNvPr id="106" name="Google Shape;106;p14">
            <a:extLst>
              <a:ext uri="{FF2B5EF4-FFF2-40B4-BE49-F238E27FC236}">
                <a16:creationId xmlns:a16="http://schemas.microsoft.com/office/drawing/2014/main" id="{E4C470E9-2691-F9A6-A96D-7D4E88A6FE01}"/>
              </a:ext>
            </a:extLst>
          </p:cNvPr>
          <p:cNvPicPr preferRelativeResize="0"/>
          <p:nvPr/>
        </p:nvPicPr>
        <p:blipFill rotWithShape="1">
          <a:blip r:embed="rId5">
            <a:alphaModFix/>
          </a:blip>
          <a:srcRect/>
          <a:stretch/>
        </p:blipFill>
        <p:spPr>
          <a:xfrm>
            <a:off x="10851227" y="6164887"/>
            <a:ext cx="1104819" cy="448700"/>
          </a:xfrm>
          <a:prstGeom prst="rect">
            <a:avLst/>
          </a:prstGeom>
          <a:noFill/>
          <a:ln>
            <a:noFill/>
          </a:ln>
        </p:spPr>
      </p:pic>
      <p:sp>
        <p:nvSpPr>
          <p:cNvPr id="107" name="Google Shape;107;p14">
            <a:extLst>
              <a:ext uri="{FF2B5EF4-FFF2-40B4-BE49-F238E27FC236}">
                <a16:creationId xmlns:a16="http://schemas.microsoft.com/office/drawing/2014/main" id="{F6125684-2D9B-96D3-A014-78AADCD7ADC9}"/>
              </a:ext>
            </a:extLst>
          </p:cNvPr>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
        <p:nvSpPr>
          <p:cNvPr id="108" name="Google Shape;108;p14">
            <a:extLst>
              <a:ext uri="{FF2B5EF4-FFF2-40B4-BE49-F238E27FC236}">
                <a16:creationId xmlns:a16="http://schemas.microsoft.com/office/drawing/2014/main" id="{01EC9812-8DC1-83A5-917B-4914A593326C}"/>
              </a:ext>
            </a:extLst>
          </p:cNvPr>
          <p:cNvSpPr txBox="1"/>
          <p:nvPr/>
        </p:nvSpPr>
        <p:spPr>
          <a:xfrm>
            <a:off x="10306800" y="0"/>
            <a:ext cx="1885200" cy="66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0066B3"/>
                </a:solidFill>
                <a:latin typeface="Calibri"/>
                <a:ea typeface="Calibri"/>
                <a:cs typeface="Calibri"/>
              </a:rPr>
              <a:t>8</a:t>
            </a:r>
          </a:p>
          <a:p>
            <a:pPr marL="0" lvl="0" indent="0" algn="ctr" rtl="0">
              <a:spcBef>
                <a:spcPts val="0"/>
              </a:spcBef>
              <a:spcAft>
                <a:spcPts val="0"/>
              </a:spcAft>
              <a:buNone/>
            </a:pPr>
            <a:r>
              <a:rPr lang="en-US">
                <a:solidFill>
                  <a:srgbClr val="0066B3"/>
                </a:solidFill>
                <a:latin typeface="Calibri"/>
                <a:ea typeface="Calibri"/>
                <a:cs typeface="Calibri"/>
                <a:sym typeface="Calibri"/>
              </a:rPr>
              <a:t>Steven</a:t>
            </a:r>
            <a:endParaRPr>
              <a:solidFill>
                <a:srgbClr val="0066B3"/>
              </a:solidFill>
              <a:latin typeface="Calibri"/>
              <a:ea typeface="Calibri"/>
              <a:cs typeface="Calibri"/>
              <a:sym typeface="Calibri"/>
            </a:endParaRPr>
          </a:p>
        </p:txBody>
      </p:sp>
      <p:sp>
        <p:nvSpPr>
          <p:cNvPr id="2" name="Arrow: Up 1">
            <a:extLst>
              <a:ext uri="{FF2B5EF4-FFF2-40B4-BE49-F238E27FC236}">
                <a16:creationId xmlns:a16="http://schemas.microsoft.com/office/drawing/2014/main" id="{E3CE1BDE-4B1E-F1CB-F03E-66028AD27CFD}"/>
              </a:ext>
            </a:extLst>
          </p:cNvPr>
          <p:cNvSpPr/>
          <p:nvPr/>
        </p:nvSpPr>
        <p:spPr>
          <a:xfrm>
            <a:off x="2861565" y="3323319"/>
            <a:ext cx="418744" cy="230618"/>
          </a:xfrm>
          <a:prstGeom prst="upArrow">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0000"/>
                    <a:lumOff val="80000"/>
                  </a:schemeClr>
                </a:solidFill>
              </a:ln>
            </a:endParaRPr>
          </a:p>
        </p:txBody>
      </p:sp>
      <p:sp>
        <p:nvSpPr>
          <p:cNvPr id="3" name="Arrow: Right 2">
            <a:extLst>
              <a:ext uri="{FF2B5EF4-FFF2-40B4-BE49-F238E27FC236}">
                <a16:creationId xmlns:a16="http://schemas.microsoft.com/office/drawing/2014/main" id="{F5329357-F4CC-CC19-AB35-505423A85EB6}"/>
              </a:ext>
            </a:extLst>
          </p:cNvPr>
          <p:cNvSpPr/>
          <p:nvPr/>
        </p:nvSpPr>
        <p:spPr>
          <a:xfrm>
            <a:off x="1448712" y="1880752"/>
            <a:ext cx="1202818" cy="641511"/>
          </a:xfrm>
          <a:prstGeom prst="rightArrow">
            <a:avLst/>
          </a:prstGeom>
          <a:solidFill>
            <a:schemeClr val="accent2">
              <a:lumMod val="20000"/>
              <a:lumOff val="80000"/>
            </a:schemeClr>
          </a:solidFill>
          <a:ln>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solidFill>
                  <a:schemeClr val="tx1"/>
                </a:solidFill>
              </a:rPr>
              <a:t>(HTF)</a:t>
            </a:r>
          </a:p>
          <a:p>
            <a:pPr algn="ctr"/>
            <a:r>
              <a:rPr lang="en-US" sz="1100">
                <a:solidFill>
                  <a:schemeClr val="tx1"/>
                </a:solidFill>
              </a:rPr>
              <a:t>Air from home</a:t>
            </a:r>
          </a:p>
          <a:p>
            <a:pPr algn="ctr"/>
            <a:r>
              <a:rPr lang="en-US">
                <a:solidFill>
                  <a:schemeClr val="tx1"/>
                </a:solidFill>
              </a:rPr>
              <a:t>Hot</a:t>
            </a:r>
          </a:p>
        </p:txBody>
      </p:sp>
      <p:sp>
        <p:nvSpPr>
          <p:cNvPr id="4" name="Arrow: Right 3">
            <a:extLst>
              <a:ext uri="{FF2B5EF4-FFF2-40B4-BE49-F238E27FC236}">
                <a16:creationId xmlns:a16="http://schemas.microsoft.com/office/drawing/2014/main" id="{9D447822-836E-C415-FE39-657F5303BD9C}"/>
              </a:ext>
            </a:extLst>
          </p:cNvPr>
          <p:cNvSpPr/>
          <p:nvPr/>
        </p:nvSpPr>
        <p:spPr>
          <a:xfrm>
            <a:off x="4282883" y="1880752"/>
            <a:ext cx="1216833" cy="641511"/>
          </a:xfrm>
          <a:prstGeom prst="rightArrow">
            <a:avLst/>
          </a:prstGeom>
          <a:solidFill>
            <a:schemeClr val="accent1">
              <a:lumMod val="20000"/>
              <a:lumOff val="80000"/>
            </a:schemeClr>
          </a:solidFill>
          <a:ln>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solidFill>
                  <a:schemeClr val="tx1"/>
                </a:solidFill>
              </a:rPr>
              <a:t>(HTF)</a:t>
            </a:r>
          </a:p>
          <a:p>
            <a:pPr algn="ctr"/>
            <a:r>
              <a:rPr lang="en-US" sz="1100">
                <a:solidFill>
                  <a:schemeClr val="tx1"/>
                </a:solidFill>
              </a:rPr>
              <a:t>Air from TM</a:t>
            </a:r>
          </a:p>
          <a:p>
            <a:pPr algn="ctr"/>
            <a:r>
              <a:rPr lang="en-US">
                <a:solidFill>
                  <a:schemeClr val="tx1"/>
                </a:solidFill>
              </a:rPr>
              <a:t>Hot</a:t>
            </a:r>
          </a:p>
        </p:txBody>
      </p:sp>
      <p:sp>
        <p:nvSpPr>
          <p:cNvPr id="5" name="Arrow: Down 4">
            <a:extLst>
              <a:ext uri="{FF2B5EF4-FFF2-40B4-BE49-F238E27FC236}">
                <a16:creationId xmlns:a16="http://schemas.microsoft.com/office/drawing/2014/main" id="{9177AF76-D45F-3A1C-6276-9E27502D1CDB}"/>
              </a:ext>
            </a:extLst>
          </p:cNvPr>
          <p:cNvSpPr/>
          <p:nvPr/>
        </p:nvSpPr>
        <p:spPr>
          <a:xfrm>
            <a:off x="3682142" y="2443104"/>
            <a:ext cx="418744" cy="238704"/>
          </a:xfrm>
          <a:prstGeom prst="downArrow">
            <a:avLst/>
          </a:prstGeom>
          <a:solidFill>
            <a:schemeClr val="accent2">
              <a:lumMod val="20000"/>
              <a:lumOff val="80000"/>
            </a:schemeClr>
          </a:solidFill>
          <a:ln>
            <a:solidFill>
              <a:schemeClr val="accent2">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n>
                <a:solidFill>
                  <a:schemeClr val="tx1"/>
                </a:solidFill>
              </a:ln>
              <a:solidFill>
                <a:schemeClr val="tx1"/>
              </a:solidFill>
            </a:endParaRPr>
          </a:p>
        </p:txBody>
      </p:sp>
      <p:sp>
        <p:nvSpPr>
          <p:cNvPr id="6" name="Rectangle 5">
            <a:extLst>
              <a:ext uri="{FF2B5EF4-FFF2-40B4-BE49-F238E27FC236}">
                <a16:creationId xmlns:a16="http://schemas.microsoft.com/office/drawing/2014/main" id="{68A18CB1-11C6-7F8F-3262-44F01F5F49DE}"/>
              </a:ext>
            </a:extLst>
          </p:cNvPr>
          <p:cNvSpPr/>
          <p:nvPr/>
        </p:nvSpPr>
        <p:spPr>
          <a:xfrm>
            <a:off x="3481222" y="2681808"/>
            <a:ext cx="801664" cy="64208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(HTF)</a:t>
            </a:r>
          </a:p>
          <a:p>
            <a:pPr algn="ctr"/>
            <a:r>
              <a:rPr lang="en-US" sz="1050">
                <a:solidFill>
                  <a:schemeClr val="tx1"/>
                </a:solidFill>
              </a:rPr>
              <a:t>Ethylene</a:t>
            </a:r>
          </a:p>
          <a:p>
            <a:pPr algn="ctr"/>
            <a:r>
              <a:rPr lang="en-US">
                <a:solidFill>
                  <a:schemeClr val="tx1"/>
                </a:solidFill>
              </a:rPr>
              <a:t>Hot</a:t>
            </a:r>
          </a:p>
        </p:txBody>
      </p:sp>
      <p:sp>
        <p:nvSpPr>
          <p:cNvPr id="7" name="Rectangle 6">
            <a:extLst>
              <a:ext uri="{FF2B5EF4-FFF2-40B4-BE49-F238E27FC236}">
                <a16:creationId xmlns:a16="http://schemas.microsoft.com/office/drawing/2014/main" id="{26C191A3-8158-6E01-4BB0-E7DEFB0F5C0D}"/>
              </a:ext>
            </a:extLst>
          </p:cNvPr>
          <p:cNvSpPr/>
          <p:nvPr/>
        </p:nvSpPr>
        <p:spPr>
          <a:xfrm>
            <a:off x="2660652" y="2681808"/>
            <a:ext cx="820570" cy="64208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(HTF)</a:t>
            </a:r>
          </a:p>
          <a:p>
            <a:pPr algn="ctr"/>
            <a:r>
              <a:rPr lang="en-US" sz="1050">
                <a:solidFill>
                  <a:schemeClr val="tx1"/>
                </a:solidFill>
              </a:rPr>
              <a:t>Ethylene </a:t>
            </a:r>
          </a:p>
          <a:p>
            <a:pPr algn="ctr"/>
            <a:r>
              <a:rPr lang="en-US">
                <a:solidFill>
                  <a:schemeClr val="tx1"/>
                </a:solidFill>
              </a:rPr>
              <a:t>Cold</a:t>
            </a:r>
          </a:p>
        </p:txBody>
      </p:sp>
      <p:sp>
        <p:nvSpPr>
          <p:cNvPr id="8" name="Arrow: Up 7">
            <a:extLst>
              <a:ext uri="{FF2B5EF4-FFF2-40B4-BE49-F238E27FC236}">
                <a16:creationId xmlns:a16="http://schemas.microsoft.com/office/drawing/2014/main" id="{E6535AC5-1863-ED5E-C94E-5A6D41285C1A}"/>
              </a:ext>
            </a:extLst>
          </p:cNvPr>
          <p:cNvSpPr/>
          <p:nvPr/>
        </p:nvSpPr>
        <p:spPr>
          <a:xfrm>
            <a:off x="2861565" y="2443104"/>
            <a:ext cx="418744" cy="238704"/>
          </a:xfrm>
          <a:prstGeom prst="upArrow">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0000"/>
                    <a:lumOff val="80000"/>
                  </a:schemeClr>
                </a:solidFill>
              </a:ln>
            </a:endParaRPr>
          </a:p>
        </p:txBody>
      </p:sp>
      <p:sp>
        <p:nvSpPr>
          <p:cNvPr id="9" name="Rectangle 8">
            <a:extLst>
              <a:ext uri="{FF2B5EF4-FFF2-40B4-BE49-F238E27FC236}">
                <a16:creationId xmlns:a16="http://schemas.microsoft.com/office/drawing/2014/main" id="{53F68BC9-2480-41AC-8F7A-074D27944F50}"/>
              </a:ext>
            </a:extLst>
          </p:cNvPr>
          <p:cNvSpPr/>
          <p:nvPr/>
        </p:nvSpPr>
        <p:spPr>
          <a:xfrm>
            <a:off x="2660652" y="3562023"/>
            <a:ext cx="1622234" cy="4797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(HE 2)</a:t>
            </a:r>
          </a:p>
          <a:p>
            <a:pPr algn="ctr"/>
            <a:r>
              <a:rPr lang="en-US" sz="800">
                <a:solidFill>
                  <a:schemeClr val="tx1"/>
                </a:solidFill>
              </a:rPr>
              <a:t>The heat in the Ethylene Glycol is exchanged into a refrigerant</a:t>
            </a:r>
          </a:p>
        </p:txBody>
      </p:sp>
      <p:sp>
        <p:nvSpPr>
          <p:cNvPr id="10" name="Arrow: Down 9">
            <a:extLst>
              <a:ext uri="{FF2B5EF4-FFF2-40B4-BE49-F238E27FC236}">
                <a16:creationId xmlns:a16="http://schemas.microsoft.com/office/drawing/2014/main" id="{DB1001ED-0683-A52C-3BFD-3C474A1D454F}"/>
              </a:ext>
            </a:extLst>
          </p:cNvPr>
          <p:cNvSpPr/>
          <p:nvPr/>
        </p:nvSpPr>
        <p:spPr>
          <a:xfrm>
            <a:off x="3682142" y="3323319"/>
            <a:ext cx="418744" cy="230618"/>
          </a:xfrm>
          <a:prstGeom prst="downArrow">
            <a:avLst/>
          </a:prstGeom>
          <a:solidFill>
            <a:schemeClr val="accent2">
              <a:lumMod val="20000"/>
              <a:lumOff val="80000"/>
            </a:schemeClr>
          </a:solidFill>
          <a:ln>
            <a:solidFill>
              <a:schemeClr val="accent2">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n>
                <a:solidFill>
                  <a:schemeClr val="tx1"/>
                </a:solidFill>
              </a:ln>
              <a:solidFill>
                <a:schemeClr val="tx1"/>
              </a:solidFill>
            </a:endParaRPr>
          </a:p>
        </p:txBody>
      </p:sp>
      <p:sp>
        <p:nvSpPr>
          <p:cNvPr id="11" name="Arrow: Down 10">
            <a:extLst>
              <a:ext uri="{FF2B5EF4-FFF2-40B4-BE49-F238E27FC236}">
                <a16:creationId xmlns:a16="http://schemas.microsoft.com/office/drawing/2014/main" id="{DA2EA390-98B9-BE8E-7A18-36C478120F0D}"/>
              </a:ext>
            </a:extLst>
          </p:cNvPr>
          <p:cNvSpPr/>
          <p:nvPr/>
        </p:nvSpPr>
        <p:spPr>
          <a:xfrm>
            <a:off x="3682139" y="4049831"/>
            <a:ext cx="418744" cy="238704"/>
          </a:xfrm>
          <a:prstGeom prst="downArrow">
            <a:avLst/>
          </a:prstGeom>
          <a:solidFill>
            <a:schemeClr val="accent2">
              <a:lumMod val="20000"/>
              <a:lumOff val="80000"/>
            </a:schemeClr>
          </a:solidFill>
          <a:ln>
            <a:solidFill>
              <a:schemeClr val="accent2">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n>
                <a:solidFill>
                  <a:schemeClr val="tx1"/>
                </a:solidFill>
              </a:ln>
              <a:solidFill>
                <a:schemeClr val="tx1"/>
              </a:solidFill>
            </a:endParaRPr>
          </a:p>
        </p:txBody>
      </p:sp>
      <p:sp>
        <p:nvSpPr>
          <p:cNvPr id="12" name="Rectangle 11">
            <a:extLst>
              <a:ext uri="{FF2B5EF4-FFF2-40B4-BE49-F238E27FC236}">
                <a16:creationId xmlns:a16="http://schemas.microsoft.com/office/drawing/2014/main" id="{CB696D1F-C418-4454-0B8B-EBCFD5C6F895}"/>
              </a:ext>
            </a:extLst>
          </p:cNvPr>
          <p:cNvSpPr/>
          <p:nvPr/>
        </p:nvSpPr>
        <p:spPr>
          <a:xfrm>
            <a:off x="3481221" y="4288535"/>
            <a:ext cx="801662" cy="64208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(HTF)</a:t>
            </a:r>
          </a:p>
          <a:p>
            <a:pPr algn="ctr"/>
            <a:r>
              <a:rPr lang="en-US" sz="1050">
                <a:solidFill>
                  <a:schemeClr val="tx1"/>
                </a:solidFill>
              </a:rPr>
              <a:t>refrigerant</a:t>
            </a:r>
          </a:p>
          <a:p>
            <a:pPr algn="ctr"/>
            <a:r>
              <a:rPr lang="en-US">
                <a:solidFill>
                  <a:schemeClr val="tx1"/>
                </a:solidFill>
              </a:rPr>
              <a:t>Hot</a:t>
            </a:r>
          </a:p>
        </p:txBody>
      </p:sp>
      <p:sp>
        <p:nvSpPr>
          <p:cNvPr id="13" name="Rectangle 12">
            <a:extLst>
              <a:ext uri="{FF2B5EF4-FFF2-40B4-BE49-F238E27FC236}">
                <a16:creationId xmlns:a16="http://schemas.microsoft.com/office/drawing/2014/main" id="{60A55DFB-1DBE-7DF4-9FD7-649A16C9B8F3}"/>
              </a:ext>
            </a:extLst>
          </p:cNvPr>
          <p:cNvSpPr/>
          <p:nvPr/>
        </p:nvSpPr>
        <p:spPr>
          <a:xfrm>
            <a:off x="2660648" y="4288535"/>
            <a:ext cx="820577" cy="64208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(HTF)</a:t>
            </a:r>
          </a:p>
          <a:p>
            <a:pPr algn="ctr"/>
            <a:r>
              <a:rPr lang="en-US" sz="1050">
                <a:solidFill>
                  <a:schemeClr val="tx1"/>
                </a:solidFill>
              </a:rPr>
              <a:t>refrigerant </a:t>
            </a:r>
          </a:p>
          <a:p>
            <a:pPr algn="ctr"/>
            <a:r>
              <a:rPr lang="en-US">
                <a:solidFill>
                  <a:schemeClr val="tx1"/>
                </a:solidFill>
              </a:rPr>
              <a:t>Cold</a:t>
            </a:r>
          </a:p>
        </p:txBody>
      </p:sp>
      <p:sp>
        <p:nvSpPr>
          <p:cNvPr id="14" name="Arrow: Up 13">
            <a:extLst>
              <a:ext uri="{FF2B5EF4-FFF2-40B4-BE49-F238E27FC236}">
                <a16:creationId xmlns:a16="http://schemas.microsoft.com/office/drawing/2014/main" id="{F73C3752-340F-24D7-7665-0EB57EE85365}"/>
              </a:ext>
            </a:extLst>
          </p:cNvPr>
          <p:cNvSpPr/>
          <p:nvPr/>
        </p:nvSpPr>
        <p:spPr>
          <a:xfrm>
            <a:off x="2861562" y="4049831"/>
            <a:ext cx="418744" cy="238704"/>
          </a:xfrm>
          <a:prstGeom prst="upArrow">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0000"/>
                    <a:lumOff val="80000"/>
                  </a:schemeClr>
                </a:solidFill>
              </a:ln>
            </a:endParaRPr>
          </a:p>
        </p:txBody>
      </p:sp>
      <p:sp>
        <p:nvSpPr>
          <p:cNvPr id="15" name="Arrow: Down 14">
            <a:extLst>
              <a:ext uri="{FF2B5EF4-FFF2-40B4-BE49-F238E27FC236}">
                <a16:creationId xmlns:a16="http://schemas.microsoft.com/office/drawing/2014/main" id="{488F20A4-7554-7D58-7923-FE22F4E45CDF}"/>
              </a:ext>
            </a:extLst>
          </p:cNvPr>
          <p:cNvSpPr/>
          <p:nvPr/>
        </p:nvSpPr>
        <p:spPr>
          <a:xfrm>
            <a:off x="3682139" y="4930046"/>
            <a:ext cx="418744" cy="247368"/>
          </a:xfrm>
          <a:prstGeom prst="downArrow">
            <a:avLst/>
          </a:prstGeom>
          <a:solidFill>
            <a:schemeClr val="accent2">
              <a:lumMod val="20000"/>
              <a:lumOff val="80000"/>
            </a:schemeClr>
          </a:solidFill>
          <a:ln>
            <a:solidFill>
              <a:schemeClr val="accent2">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n>
                <a:solidFill>
                  <a:schemeClr val="tx1"/>
                </a:solidFill>
              </a:ln>
              <a:solidFill>
                <a:schemeClr val="tx1"/>
              </a:solidFill>
            </a:endParaRPr>
          </a:p>
        </p:txBody>
      </p:sp>
      <p:sp>
        <p:nvSpPr>
          <p:cNvPr id="16" name="Arrow: Up 15">
            <a:extLst>
              <a:ext uri="{FF2B5EF4-FFF2-40B4-BE49-F238E27FC236}">
                <a16:creationId xmlns:a16="http://schemas.microsoft.com/office/drawing/2014/main" id="{D4190E10-9B46-A1F7-1876-FF04EC0AF669}"/>
              </a:ext>
            </a:extLst>
          </p:cNvPr>
          <p:cNvSpPr/>
          <p:nvPr/>
        </p:nvSpPr>
        <p:spPr>
          <a:xfrm>
            <a:off x="2861562" y="4930046"/>
            <a:ext cx="418744" cy="247368"/>
          </a:xfrm>
          <a:prstGeom prst="upArrow">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0000"/>
                    <a:lumOff val="80000"/>
                  </a:schemeClr>
                </a:solidFill>
              </a:ln>
            </a:endParaRPr>
          </a:p>
        </p:txBody>
      </p:sp>
      <p:sp>
        <p:nvSpPr>
          <p:cNvPr id="17" name="Rectangle 16">
            <a:extLst>
              <a:ext uri="{FF2B5EF4-FFF2-40B4-BE49-F238E27FC236}">
                <a16:creationId xmlns:a16="http://schemas.microsoft.com/office/drawing/2014/main" id="{0470806F-91BA-C32B-56A5-F5A83FBA510D}"/>
              </a:ext>
            </a:extLst>
          </p:cNvPr>
          <p:cNvSpPr/>
          <p:nvPr/>
        </p:nvSpPr>
        <p:spPr>
          <a:xfrm>
            <a:off x="2660649" y="5177414"/>
            <a:ext cx="1622234" cy="4797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(HE 3)</a:t>
            </a:r>
          </a:p>
          <a:p>
            <a:pPr algn="ctr"/>
            <a:r>
              <a:rPr lang="en-US" sz="800">
                <a:solidFill>
                  <a:schemeClr val="tx1"/>
                </a:solidFill>
              </a:rPr>
              <a:t>The heat in the refrigerant is exchanged into the outside air</a:t>
            </a:r>
          </a:p>
        </p:txBody>
      </p:sp>
      <p:sp>
        <p:nvSpPr>
          <p:cNvPr id="18" name="Rectangle 17">
            <a:extLst>
              <a:ext uri="{FF2B5EF4-FFF2-40B4-BE49-F238E27FC236}">
                <a16:creationId xmlns:a16="http://schemas.microsoft.com/office/drawing/2014/main" id="{20E307E8-A718-5D8E-C0E2-92AB27DC3346}"/>
              </a:ext>
            </a:extLst>
          </p:cNvPr>
          <p:cNvSpPr/>
          <p:nvPr/>
        </p:nvSpPr>
        <p:spPr>
          <a:xfrm>
            <a:off x="2670102" y="1954718"/>
            <a:ext cx="1622237" cy="4797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(TM)</a:t>
            </a:r>
          </a:p>
          <a:p>
            <a:pPr algn="ctr"/>
            <a:r>
              <a:rPr lang="en-US" sz="800">
                <a:solidFill>
                  <a:schemeClr val="tx1"/>
                </a:solidFill>
              </a:rPr>
              <a:t>Thermal Mass</a:t>
            </a:r>
          </a:p>
        </p:txBody>
      </p:sp>
      <p:sp>
        <p:nvSpPr>
          <p:cNvPr id="19" name="Arrow: Right 18">
            <a:extLst>
              <a:ext uri="{FF2B5EF4-FFF2-40B4-BE49-F238E27FC236}">
                <a16:creationId xmlns:a16="http://schemas.microsoft.com/office/drawing/2014/main" id="{FD3D4E2C-499D-D26A-CDDF-52FDB32A64AB}"/>
              </a:ext>
            </a:extLst>
          </p:cNvPr>
          <p:cNvSpPr/>
          <p:nvPr/>
        </p:nvSpPr>
        <p:spPr>
          <a:xfrm>
            <a:off x="4301797" y="5096519"/>
            <a:ext cx="1246486" cy="641511"/>
          </a:xfrm>
          <a:prstGeom prst="rightArrow">
            <a:avLst/>
          </a:prstGeom>
          <a:solidFill>
            <a:schemeClr val="accent2">
              <a:lumMod val="20000"/>
              <a:lumOff val="80000"/>
            </a:schemeClr>
          </a:solidFill>
          <a:ln>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solidFill>
                  <a:schemeClr val="tx1"/>
                </a:solidFill>
              </a:rPr>
              <a:t>(HTF)</a:t>
            </a:r>
          </a:p>
          <a:p>
            <a:pPr algn="ctr"/>
            <a:r>
              <a:rPr lang="en-US" sz="1100">
                <a:solidFill>
                  <a:schemeClr val="tx1"/>
                </a:solidFill>
              </a:rPr>
              <a:t>Air from HE 3</a:t>
            </a:r>
          </a:p>
          <a:p>
            <a:pPr algn="ctr"/>
            <a:r>
              <a:rPr lang="en-US">
                <a:solidFill>
                  <a:schemeClr val="tx1"/>
                </a:solidFill>
              </a:rPr>
              <a:t>Hot</a:t>
            </a:r>
          </a:p>
        </p:txBody>
      </p:sp>
      <p:sp>
        <p:nvSpPr>
          <p:cNvPr id="20" name="Arrow: Right 19">
            <a:extLst>
              <a:ext uri="{FF2B5EF4-FFF2-40B4-BE49-F238E27FC236}">
                <a16:creationId xmlns:a16="http://schemas.microsoft.com/office/drawing/2014/main" id="{C9CF0A95-F0F1-629C-1373-0E64BEFD229E}"/>
              </a:ext>
            </a:extLst>
          </p:cNvPr>
          <p:cNvSpPr/>
          <p:nvPr/>
        </p:nvSpPr>
        <p:spPr>
          <a:xfrm>
            <a:off x="1393346" y="5096519"/>
            <a:ext cx="1258184" cy="641511"/>
          </a:xfrm>
          <a:prstGeom prst="rightArrow">
            <a:avLst/>
          </a:prstGeom>
          <a:solidFill>
            <a:schemeClr val="accent1">
              <a:lumMod val="20000"/>
              <a:lumOff val="80000"/>
            </a:schemeClr>
          </a:solidFill>
          <a:ln>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solidFill>
                  <a:schemeClr val="tx1"/>
                </a:solidFill>
              </a:rPr>
              <a:t>(HTF)</a:t>
            </a:r>
          </a:p>
          <a:p>
            <a:pPr algn="ctr"/>
            <a:r>
              <a:rPr lang="en-US" sz="1050">
                <a:solidFill>
                  <a:schemeClr val="tx1"/>
                </a:solidFill>
              </a:rPr>
              <a:t>Air from outside</a:t>
            </a:r>
          </a:p>
          <a:p>
            <a:pPr algn="ctr"/>
            <a:r>
              <a:rPr lang="en-US">
                <a:solidFill>
                  <a:schemeClr val="tx1"/>
                </a:solidFill>
              </a:rPr>
              <a:t>Hot</a:t>
            </a:r>
          </a:p>
        </p:txBody>
      </p:sp>
      <p:sp>
        <p:nvSpPr>
          <p:cNvPr id="21" name="Rectangle 20">
            <a:extLst>
              <a:ext uri="{FF2B5EF4-FFF2-40B4-BE49-F238E27FC236}">
                <a16:creationId xmlns:a16="http://schemas.microsoft.com/office/drawing/2014/main" id="{B40BE9ED-2096-D4D2-62FB-B1059980D59E}"/>
              </a:ext>
            </a:extLst>
          </p:cNvPr>
          <p:cNvSpPr/>
          <p:nvPr/>
        </p:nvSpPr>
        <p:spPr>
          <a:xfrm>
            <a:off x="1395248" y="1717170"/>
            <a:ext cx="4153035" cy="85319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22" name="TextBox 21">
            <a:extLst>
              <a:ext uri="{FF2B5EF4-FFF2-40B4-BE49-F238E27FC236}">
                <a16:creationId xmlns:a16="http://schemas.microsoft.com/office/drawing/2014/main" id="{064008F8-1738-E67A-F58D-5C7EDC04F79A}"/>
              </a:ext>
            </a:extLst>
          </p:cNvPr>
          <p:cNvSpPr txBox="1"/>
          <p:nvPr/>
        </p:nvSpPr>
        <p:spPr>
          <a:xfrm>
            <a:off x="2585144" y="1658527"/>
            <a:ext cx="1773242" cy="369332"/>
          </a:xfrm>
          <a:prstGeom prst="rect">
            <a:avLst/>
          </a:prstGeom>
          <a:noFill/>
        </p:spPr>
        <p:txBody>
          <a:bodyPr wrap="none" rtlCol="0">
            <a:spAutoFit/>
          </a:bodyPr>
          <a:lstStyle/>
          <a:p>
            <a:r>
              <a:rPr lang="en-US"/>
              <a:t>(HE 1) The Home</a:t>
            </a:r>
          </a:p>
        </p:txBody>
      </p:sp>
      <p:sp>
        <p:nvSpPr>
          <p:cNvPr id="23" name="TextBox 22">
            <a:extLst>
              <a:ext uri="{FF2B5EF4-FFF2-40B4-BE49-F238E27FC236}">
                <a16:creationId xmlns:a16="http://schemas.microsoft.com/office/drawing/2014/main" id="{85B20032-2518-4354-2FCD-B65E456DB2CE}"/>
              </a:ext>
            </a:extLst>
          </p:cNvPr>
          <p:cNvSpPr txBox="1"/>
          <p:nvPr/>
        </p:nvSpPr>
        <p:spPr>
          <a:xfrm>
            <a:off x="2517819" y="1200783"/>
            <a:ext cx="2012859" cy="461665"/>
          </a:xfrm>
          <a:prstGeom prst="rect">
            <a:avLst/>
          </a:prstGeom>
          <a:noFill/>
        </p:spPr>
        <p:txBody>
          <a:bodyPr wrap="none" rtlCol="0">
            <a:spAutoFit/>
          </a:bodyPr>
          <a:lstStyle/>
          <a:p>
            <a:r>
              <a:rPr lang="en-US" sz="2400"/>
              <a:t>Indirect Chiller</a:t>
            </a:r>
          </a:p>
        </p:txBody>
      </p:sp>
      <p:sp>
        <p:nvSpPr>
          <p:cNvPr id="24" name="Arrow: Right 23">
            <a:extLst>
              <a:ext uri="{FF2B5EF4-FFF2-40B4-BE49-F238E27FC236}">
                <a16:creationId xmlns:a16="http://schemas.microsoft.com/office/drawing/2014/main" id="{DEFD6F74-56FD-3A54-C212-FA1D02D18BA8}"/>
              </a:ext>
            </a:extLst>
          </p:cNvPr>
          <p:cNvSpPr/>
          <p:nvPr/>
        </p:nvSpPr>
        <p:spPr>
          <a:xfrm>
            <a:off x="6195532" y="1880752"/>
            <a:ext cx="1202818" cy="641511"/>
          </a:xfrm>
          <a:prstGeom prst="rightArrow">
            <a:avLst/>
          </a:prstGeom>
          <a:solidFill>
            <a:schemeClr val="accent2">
              <a:lumMod val="20000"/>
              <a:lumOff val="80000"/>
            </a:schemeClr>
          </a:solidFill>
          <a:ln>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solidFill>
                  <a:schemeClr val="tx1"/>
                </a:solidFill>
              </a:rPr>
              <a:t>(HTF)</a:t>
            </a:r>
          </a:p>
          <a:p>
            <a:pPr algn="ctr"/>
            <a:r>
              <a:rPr lang="en-US" sz="1100">
                <a:solidFill>
                  <a:schemeClr val="tx1"/>
                </a:solidFill>
              </a:rPr>
              <a:t>Air from home</a:t>
            </a:r>
          </a:p>
          <a:p>
            <a:pPr algn="ctr"/>
            <a:r>
              <a:rPr lang="en-US">
                <a:solidFill>
                  <a:schemeClr val="tx1"/>
                </a:solidFill>
              </a:rPr>
              <a:t>Hot</a:t>
            </a:r>
          </a:p>
        </p:txBody>
      </p:sp>
      <p:sp>
        <p:nvSpPr>
          <p:cNvPr id="25" name="Arrow: Right 24">
            <a:extLst>
              <a:ext uri="{FF2B5EF4-FFF2-40B4-BE49-F238E27FC236}">
                <a16:creationId xmlns:a16="http://schemas.microsoft.com/office/drawing/2014/main" id="{08DF3B68-04D5-1BAF-2FED-941CB772EC2C}"/>
              </a:ext>
            </a:extLst>
          </p:cNvPr>
          <p:cNvSpPr/>
          <p:nvPr/>
        </p:nvSpPr>
        <p:spPr>
          <a:xfrm>
            <a:off x="9029703" y="1880752"/>
            <a:ext cx="1216833" cy="641511"/>
          </a:xfrm>
          <a:prstGeom prst="rightArrow">
            <a:avLst/>
          </a:prstGeom>
          <a:solidFill>
            <a:schemeClr val="accent1">
              <a:lumMod val="20000"/>
              <a:lumOff val="80000"/>
            </a:schemeClr>
          </a:solidFill>
          <a:ln>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solidFill>
                  <a:schemeClr val="tx1"/>
                </a:solidFill>
              </a:rPr>
              <a:t>(HTF)</a:t>
            </a:r>
          </a:p>
          <a:p>
            <a:pPr algn="ctr"/>
            <a:r>
              <a:rPr lang="en-US" sz="1100">
                <a:solidFill>
                  <a:schemeClr val="tx1"/>
                </a:solidFill>
              </a:rPr>
              <a:t>Air from TM</a:t>
            </a:r>
          </a:p>
          <a:p>
            <a:pPr algn="ctr"/>
            <a:r>
              <a:rPr lang="en-US">
                <a:solidFill>
                  <a:schemeClr val="tx1"/>
                </a:solidFill>
              </a:rPr>
              <a:t>Hot</a:t>
            </a:r>
          </a:p>
        </p:txBody>
      </p:sp>
      <p:sp>
        <p:nvSpPr>
          <p:cNvPr id="26" name="Arrow: Down 25">
            <a:extLst>
              <a:ext uri="{FF2B5EF4-FFF2-40B4-BE49-F238E27FC236}">
                <a16:creationId xmlns:a16="http://schemas.microsoft.com/office/drawing/2014/main" id="{F9AD4D35-C871-0DAD-DFFD-B7D44891ADF9}"/>
              </a:ext>
            </a:extLst>
          </p:cNvPr>
          <p:cNvSpPr/>
          <p:nvPr/>
        </p:nvSpPr>
        <p:spPr>
          <a:xfrm>
            <a:off x="8428962" y="2443104"/>
            <a:ext cx="418744" cy="238704"/>
          </a:xfrm>
          <a:prstGeom prst="downArrow">
            <a:avLst/>
          </a:prstGeom>
          <a:solidFill>
            <a:schemeClr val="accent2">
              <a:lumMod val="20000"/>
              <a:lumOff val="80000"/>
            </a:schemeClr>
          </a:solidFill>
          <a:ln>
            <a:solidFill>
              <a:schemeClr val="accent2">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n>
                <a:solidFill>
                  <a:schemeClr val="tx1"/>
                </a:solidFill>
              </a:ln>
              <a:solidFill>
                <a:schemeClr val="tx1"/>
              </a:solidFill>
            </a:endParaRPr>
          </a:p>
        </p:txBody>
      </p:sp>
      <p:sp>
        <p:nvSpPr>
          <p:cNvPr id="27" name="Arrow: Up 26">
            <a:extLst>
              <a:ext uri="{FF2B5EF4-FFF2-40B4-BE49-F238E27FC236}">
                <a16:creationId xmlns:a16="http://schemas.microsoft.com/office/drawing/2014/main" id="{CF50A0D6-D665-253D-A16C-37776057F529}"/>
              </a:ext>
            </a:extLst>
          </p:cNvPr>
          <p:cNvSpPr/>
          <p:nvPr/>
        </p:nvSpPr>
        <p:spPr>
          <a:xfrm>
            <a:off x="7608385" y="2443104"/>
            <a:ext cx="418744" cy="238704"/>
          </a:xfrm>
          <a:prstGeom prst="upArrow">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0000"/>
                    <a:lumOff val="80000"/>
                  </a:schemeClr>
                </a:solidFill>
              </a:ln>
            </a:endParaRPr>
          </a:p>
        </p:txBody>
      </p:sp>
      <p:sp>
        <p:nvSpPr>
          <p:cNvPr id="28" name="Rectangle 27">
            <a:extLst>
              <a:ext uri="{FF2B5EF4-FFF2-40B4-BE49-F238E27FC236}">
                <a16:creationId xmlns:a16="http://schemas.microsoft.com/office/drawing/2014/main" id="{ACBC265E-3526-EE13-1E4F-1D21D50E99D8}"/>
              </a:ext>
            </a:extLst>
          </p:cNvPr>
          <p:cNvSpPr/>
          <p:nvPr/>
        </p:nvSpPr>
        <p:spPr>
          <a:xfrm>
            <a:off x="8228041" y="2690472"/>
            <a:ext cx="801662" cy="64208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(HTF)</a:t>
            </a:r>
          </a:p>
          <a:p>
            <a:pPr algn="ctr"/>
            <a:r>
              <a:rPr lang="en-US" sz="1050">
                <a:solidFill>
                  <a:schemeClr val="tx1"/>
                </a:solidFill>
              </a:rPr>
              <a:t>refrigerant</a:t>
            </a:r>
          </a:p>
          <a:p>
            <a:pPr algn="ctr"/>
            <a:r>
              <a:rPr lang="en-US">
                <a:solidFill>
                  <a:schemeClr val="tx1"/>
                </a:solidFill>
              </a:rPr>
              <a:t>Hot</a:t>
            </a:r>
          </a:p>
        </p:txBody>
      </p:sp>
      <p:sp>
        <p:nvSpPr>
          <p:cNvPr id="29" name="Rectangle 28">
            <a:extLst>
              <a:ext uri="{FF2B5EF4-FFF2-40B4-BE49-F238E27FC236}">
                <a16:creationId xmlns:a16="http://schemas.microsoft.com/office/drawing/2014/main" id="{FC588FCB-2238-0DD9-E01A-E1A6E7A909AC}"/>
              </a:ext>
            </a:extLst>
          </p:cNvPr>
          <p:cNvSpPr/>
          <p:nvPr/>
        </p:nvSpPr>
        <p:spPr>
          <a:xfrm>
            <a:off x="7407468" y="2690472"/>
            <a:ext cx="820577" cy="64208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(HTF)</a:t>
            </a:r>
          </a:p>
          <a:p>
            <a:pPr algn="ctr"/>
            <a:r>
              <a:rPr lang="en-US" sz="1050">
                <a:solidFill>
                  <a:schemeClr val="tx1"/>
                </a:solidFill>
              </a:rPr>
              <a:t>refrigerant </a:t>
            </a:r>
          </a:p>
          <a:p>
            <a:pPr algn="ctr"/>
            <a:r>
              <a:rPr lang="en-US">
                <a:solidFill>
                  <a:schemeClr val="tx1"/>
                </a:solidFill>
              </a:rPr>
              <a:t>Cold</a:t>
            </a:r>
          </a:p>
        </p:txBody>
      </p:sp>
      <p:sp>
        <p:nvSpPr>
          <p:cNvPr id="30" name="Arrow: Down 29">
            <a:extLst>
              <a:ext uri="{FF2B5EF4-FFF2-40B4-BE49-F238E27FC236}">
                <a16:creationId xmlns:a16="http://schemas.microsoft.com/office/drawing/2014/main" id="{D499987E-DC8E-9EE6-E02C-59F2EE19FEF7}"/>
              </a:ext>
            </a:extLst>
          </p:cNvPr>
          <p:cNvSpPr/>
          <p:nvPr/>
        </p:nvSpPr>
        <p:spPr>
          <a:xfrm>
            <a:off x="8428959" y="3331983"/>
            <a:ext cx="418744" cy="238704"/>
          </a:xfrm>
          <a:prstGeom prst="downArrow">
            <a:avLst/>
          </a:prstGeom>
          <a:solidFill>
            <a:schemeClr val="accent2">
              <a:lumMod val="20000"/>
              <a:lumOff val="80000"/>
            </a:schemeClr>
          </a:solidFill>
          <a:ln>
            <a:solidFill>
              <a:schemeClr val="accent2">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n>
                <a:solidFill>
                  <a:schemeClr val="tx1"/>
                </a:solidFill>
              </a:ln>
              <a:solidFill>
                <a:schemeClr val="tx1"/>
              </a:solidFill>
            </a:endParaRPr>
          </a:p>
        </p:txBody>
      </p:sp>
      <p:sp>
        <p:nvSpPr>
          <p:cNvPr id="31" name="Arrow: Up 30">
            <a:extLst>
              <a:ext uri="{FF2B5EF4-FFF2-40B4-BE49-F238E27FC236}">
                <a16:creationId xmlns:a16="http://schemas.microsoft.com/office/drawing/2014/main" id="{3F920308-797C-4300-8DD1-7F52145C8CD3}"/>
              </a:ext>
            </a:extLst>
          </p:cNvPr>
          <p:cNvSpPr/>
          <p:nvPr/>
        </p:nvSpPr>
        <p:spPr>
          <a:xfrm>
            <a:off x="7608382" y="3331983"/>
            <a:ext cx="418744" cy="238704"/>
          </a:xfrm>
          <a:prstGeom prst="upArrow">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20000"/>
                    <a:lumOff val="80000"/>
                  </a:schemeClr>
                </a:solidFill>
              </a:ln>
            </a:endParaRPr>
          </a:p>
        </p:txBody>
      </p:sp>
      <p:sp>
        <p:nvSpPr>
          <p:cNvPr id="96" name="Rectangle 95">
            <a:extLst>
              <a:ext uri="{FF2B5EF4-FFF2-40B4-BE49-F238E27FC236}">
                <a16:creationId xmlns:a16="http://schemas.microsoft.com/office/drawing/2014/main" id="{37AC601B-F437-185D-BDFF-7B2561949AA1}"/>
              </a:ext>
            </a:extLst>
          </p:cNvPr>
          <p:cNvSpPr/>
          <p:nvPr/>
        </p:nvSpPr>
        <p:spPr>
          <a:xfrm>
            <a:off x="7407469" y="3579351"/>
            <a:ext cx="1622234" cy="4797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(HE 3)</a:t>
            </a:r>
          </a:p>
          <a:p>
            <a:pPr algn="ctr"/>
            <a:r>
              <a:rPr lang="en-US" sz="800">
                <a:solidFill>
                  <a:schemeClr val="tx1"/>
                </a:solidFill>
              </a:rPr>
              <a:t>The heat in the Refrigerant is exchanged into the outside air</a:t>
            </a:r>
          </a:p>
        </p:txBody>
      </p:sp>
      <p:sp>
        <p:nvSpPr>
          <p:cNvPr id="97" name="Rectangle 96">
            <a:extLst>
              <a:ext uri="{FF2B5EF4-FFF2-40B4-BE49-F238E27FC236}">
                <a16:creationId xmlns:a16="http://schemas.microsoft.com/office/drawing/2014/main" id="{B6E9C081-F6D0-78DC-726E-1AA71DC89224}"/>
              </a:ext>
            </a:extLst>
          </p:cNvPr>
          <p:cNvSpPr/>
          <p:nvPr/>
        </p:nvSpPr>
        <p:spPr>
          <a:xfrm>
            <a:off x="7416922" y="1954718"/>
            <a:ext cx="1622237" cy="4797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(TM)</a:t>
            </a:r>
          </a:p>
          <a:p>
            <a:pPr algn="ctr"/>
            <a:r>
              <a:rPr lang="en-US" sz="800">
                <a:solidFill>
                  <a:schemeClr val="tx1"/>
                </a:solidFill>
              </a:rPr>
              <a:t>Thermal Mass</a:t>
            </a:r>
          </a:p>
        </p:txBody>
      </p:sp>
      <p:sp>
        <p:nvSpPr>
          <p:cNvPr id="98" name="Arrow: Right 97">
            <a:extLst>
              <a:ext uri="{FF2B5EF4-FFF2-40B4-BE49-F238E27FC236}">
                <a16:creationId xmlns:a16="http://schemas.microsoft.com/office/drawing/2014/main" id="{F20B7564-3E70-22E4-A70B-7925CBF5A500}"/>
              </a:ext>
            </a:extLst>
          </p:cNvPr>
          <p:cNvSpPr/>
          <p:nvPr/>
        </p:nvSpPr>
        <p:spPr>
          <a:xfrm>
            <a:off x="9048617" y="3498456"/>
            <a:ext cx="1258183" cy="641511"/>
          </a:xfrm>
          <a:prstGeom prst="rightArrow">
            <a:avLst/>
          </a:prstGeom>
          <a:solidFill>
            <a:schemeClr val="accent2">
              <a:lumMod val="20000"/>
              <a:lumOff val="80000"/>
            </a:schemeClr>
          </a:solidFill>
          <a:ln>
            <a:solidFill>
              <a:schemeClr val="accent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solidFill>
                  <a:schemeClr val="tx1"/>
                </a:solidFill>
              </a:rPr>
              <a:t>(HTF)</a:t>
            </a:r>
          </a:p>
          <a:p>
            <a:pPr algn="ctr"/>
            <a:r>
              <a:rPr lang="en-US" sz="1100">
                <a:solidFill>
                  <a:schemeClr val="tx1"/>
                </a:solidFill>
              </a:rPr>
              <a:t>Air from HE 3</a:t>
            </a:r>
          </a:p>
          <a:p>
            <a:pPr algn="ctr"/>
            <a:r>
              <a:rPr lang="en-US">
                <a:solidFill>
                  <a:schemeClr val="tx1"/>
                </a:solidFill>
              </a:rPr>
              <a:t>Hot</a:t>
            </a:r>
          </a:p>
        </p:txBody>
      </p:sp>
      <p:sp>
        <p:nvSpPr>
          <p:cNvPr id="99" name="Arrow: Right 98">
            <a:extLst>
              <a:ext uri="{FF2B5EF4-FFF2-40B4-BE49-F238E27FC236}">
                <a16:creationId xmlns:a16="http://schemas.microsoft.com/office/drawing/2014/main" id="{824C7D58-02F6-2A6F-8845-68E664A74E43}"/>
              </a:ext>
            </a:extLst>
          </p:cNvPr>
          <p:cNvSpPr/>
          <p:nvPr/>
        </p:nvSpPr>
        <p:spPr>
          <a:xfrm>
            <a:off x="6140166" y="3498456"/>
            <a:ext cx="1258184" cy="641511"/>
          </a:xfrm>
          <a:prstGeom prst="rightArrow">
            <a:avLst/>
          </a:prstGeom>
          <a:solidFill>
            <a:schemeClr val="accent1">
              <a:lumMod val="20000"/>
              <a:lumOff val="80000"/>
            </a:schemeClr>
          </a:solidFill>
          <a:ln>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solidFill>
                  <a:schemeClr val="tx1"/>
                </a:solidFill>
              </a:rPr>
              <a:t>(HTF)</a:t>
            </a:r>
          </a:p>
          <a:p>
            <a:pPr algn="ctr"/>
            <a:r>
              <a:rPr lang="en-US" sz="1050">
                <a:solidFill>
                  <a:schemeClr val="tx1"/>
                </a:solidFill>
              </a:rPr>
              <a:t>Air from outside</a:t>
            </a:r>
          </a:p>
          <a:p>
            <a:pPr algn="ctr"/>
            <a:r>
              <a:rPr lang="en-US">
                <a:solidFill>
                  <a:schemeClr val="tx1"/>
                </a:solidFill>
              </a:rPr>
              <a:t>Hot</a:t>
            </a:r>
          </a:p>
        </p:txBody>
      </p:sp>
      <p:sp>
        <p:nvSpPr>
          <p:cNvPr id="100" name="Rectangle 99">
            <a:extLst>
              <a:ext uri="{FF2B5EF4-FFF2-40B4-BE49-F238E27FC236}">
                <a16:creationId xmlns:a16="http://schemas.microsoft.com/office/drawing/2014/main" id="{1221933F-E566-18DD-FDA6-60BAE9180DD3}"/>
              </a:ext>
            </a:extLst>
          </p:cNvPr>
          <p:cNvSpPr/>
          <p:nvPr/>
        </p:nvSpPr>
        <p:spPr>
          <a:xfrm>
            <a:off x="6134851" y="1717170"/>
            <a:ext cx="4171949" cy="85319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
        <p:nvSpPr>
          <p:cNvPr id="101" name="TextBox 100">
            <a:extLst>
              <a:ext uri="{FF2B5EF4-FFF2-40B4-BE49-F238E27FC236}">
                <a16:creationId xmlns:a16="http://schemas.microsoft.com/office/drawing/2014/main" id="{D4E192A4-D609-3FE2-BEFF-E95228269919}"/>
              </a:ext>
            </a:extLst>
          </p:cNvPr>
          <p:cNvSpPr txBox="1"/>
          <p:nvPr/>
        </p:nvSpPr>
        <p:spPr>
          <a:xfrm>
            <a:off x="7331964" y="1658527"/>
            <a:ext cx="1773242" cy="369332"/>
          </a:xfrm>
          <a:prstGeom prst="rect">
            <a:avLst/>
          </a:prstGeom>
          <a:noFill/>
        </p:spPr>
        <p:txBody>
          <a:bodyPr wrap="none" rtlCol="0">
            <a:spAutoFit/>
          </a:bodyPr>
          <a:lstStyle/>
          <a:p>
            <a:r>
              <a:rPr lang="en-US"/>
              <a:t>(HE 1) The Home</a:t>
            </a:r>
          </a:p>
        </p:txBody>
      </p:sp>
      <p:sp>
        <p:nvSpPr>
          <p:cNvPr id="105" name="TextBox 104">
            <a:extLst>
              <a:ext uri="{FF2B5EF4-FFF2-40B4-BE49-F238E27FC236}">
                <a16:creationId xmlns:a16="http://schemas.microsoft.com/office/drawing/2014/main" id="{921A6668-222A-4BF2-ECF8-BB971BF977FB}"/>
              </a:ext>
            </a:extLst>
          </p:cNvPr>
          <p:cNvSpPr txBox="1"/>
          <p:nvPr/>
        </p:nvSpPr>
        <p:spPr>
          <a:xfrm>
            <a:off x="7370438" y="1200784"/>
            <a:ext cx="1801262" cy="461665"/>
          </a:xfrm>
          <a:prstGeom prst="rect">
            <a:avLst/>
          </a:prstGeom>
          <a:noFill/>
        </p:spPr>
        <p:txBody>
          <a:bodyPr wrap="none" rtlCol="0">
            <a:spAutoFit/>
          </a:bodyPr>
          <a:lstStyle/>
          <a:p>
            <a:r>
              <a:rPr lang="en-US" sz="2400"/>
              <a:t>Direct Chiller</a:t>
            </a:r>
          </a:p>
        </p:txBody>
      </p:sp>
      <p:cxnSp>
        <p:nvCxnSpPr>
          <p:cNvPr id="109" name="Straight Arrow Connector 108">
            <a:extLst>
              <a:ext uri="{FF2B5EF4-FFF2-40B4-BE49-F238E27FC236}">
                <a16:creationId xmlns:a16="http://schemas.microsoft.com/office/drawing/2014/main" id="{5887419C-2B4A-95AF-FDE7-859FCCDAB4A3}"/>
              </a:ext>
            </a:extLst>
          </p:cNvPr>
          <p:cNvCxnSpPr>
            <a:cxnSpLocks/>
            <a:stCxn id="113" idx="3"/>
            <a:endCxn id="110" idx="1"/>
          </p:cNvCxnSpPr>
          <p:nvPr/>
        </p:nvCxnSpPr>
        <p:spPr>
          <a:xfrm flipV="1">
            <a:off x="2447674" y="3051173"/>
            <a:ext cx="137470" cy="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0" name="Rectangle 109">
            <a:extLst>
              <a:ext uri="{FF2B5EF4-FFF2-40B4-BE49-F238E27FC236}">
                <a16:creationId xmlns:a16="http://schemas.microsoft.com/office/drawing/2014/main" id="{5795709E-8412-5EE4-7613-16B4FE869A6D}"/>
              </a:ext>
            </a:extLst>
          </p:cNvPr>
          <p:cNvSpPr/>
          <p:nvPr/>
        </p:nvSpPr>
        <p:spPr>
          <a:xfrm>
            <a:off x="2585144" y="2624576"/>
            <a:ext cx="1773242" cy="85319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Rectangle 110">
            <a:extLst>
              <a:ext uri="{FF2B5EF4-FFF2-40B4-BE49-F238E27FC236}">
                <a16:creationId xmlns:a16="http://schemas.microsoft.com/office/drawing/2014/main" id="{89BE1A89-6967-9EBE-CE2B-B70CCD7D6963}"/>
              </a:ext>
            </a:extLst>
          </p:cNvPr>
          <p:cNvSpPr/>
          <p:nvPr/>
        </p:nvSpPr>
        <p:spPr>
          <a:xfrm>
            <a:off x="2585144" y="3531983"/>
            <a:ext cx="1794382" cy="220604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Rectangle 111">
            <a:extLst>
              <a:ext uri="{FF2B5EF4-FFF2-40B4-BE49-F238E27FC236}">
                <a16:creationId xmlns:a16="http://schemas.microsoft.com/office/drawing/2014/main" id="{BB238CEE-A61A-987D-2CB5-C728ED7B6D11}"/>
              </a:ext>
            </a:extLst>
          </p:cNvPr>
          <p:cNvSpPr/>
          <p:nvPr/>
        </p:nvSpPr>
        <p:spPr>
          <a:xfrm>
            <a:off x="7323892" y="2624576"/>
            <a:ext cx="1773242" cy="151539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2">
            <a:extLst>
              <a:ext uri="{FF2B5EF4-FFF2-40B4-BE49-F238E27FC236}">
                <a16:creationId xmlns:a16="http://schemas.microsoft.com/office/drawing/2014/main" id="{161D4BFF-2910-3968-BBB7-5F48D2B0EC51}"/>
              </a:ext>
            </a:extLst>
          </p:cNvPr>
          <p:cNvSpPr txBox="1"/>
          <p:nvPr/>
        </p:nvSpPr>
        <p:spPr>
          <a:xfrm>
            <a:off x="1215089" y="2881943"/>
            <a:ext cx="1232585" cy="338554"/>
          </a:xfrm>
          <a:prstGeom prst="rect">
            <a:avLst/>
          </a:prstGeom>
          <a:noFill/>
        </p:spPr>
        <p:txBody>
          <a:bodyPr wrap="square" rtlCol="0">
            <a:spAutoFit/>
          </a:bodyPr>
          <a:lstStyle/>
          <a:p>
            <a:r>
              <a:rPr lang="en-US" sz="1600"/>
              <a:t>Liquid Pump</a:t>
            </a:r>
          </a:p>
        </p:txBody>
      </p:sp>
      <p:sp>
        <p:nvSpPr>
          <p:cNvPr id="114" name="TextBox 113">
            <a:extLst>
              <a:ext uri="{FF2B5EF4-FFF2-40B4-BE49-F238E27FC236}">
                <a16:creationId xmlns:a16="http://schemas.microsoft.com/office/drawing/2014/main" id="{D18E8EDD-E546-C3ED-B985-24078C613080}"/>
              </a:ext>
            </a:extLst>
          </p:cNvPr>
          <p:cNvSpPr txBox="1"/>
          <p:nvPr/>
        </p:nvSpPr>
        <p:spPr>
          <a:xfrm>
            <a:off x="1474626" y="4139967"/>
            <a:ext cx="784189" cy="369332"/>
          </a:xfrm>
          <a:prstGeom prst="rect">
            <a:avLst/>
          </a:prstGeom>
          <a:noFill/>
        </p:spPr>
        <p:txBody>
          <a:bodyPr wrap="none" rtlCol="0">
            <a:spAutoFit/>
          </a:bodyPr>
          <a:lstStyle/>
          <a:p>
            <a:r>
              <a:rPr lang="en-US"/>
              <a:t>Chiller</a:t>
            </a:r>
          </a:p>
        </p:txBody>
      </p:sp>
      <p:cxnSp>
        <p:nvCxnSpPr>
          <p:cNvPr id="115" name="Straight Arrow Connector 114">
            <a:extLst>
              <a:ext uri="{FF2B5EF4-FFF2-40B4-BE49-F238E27FC236}">
                <a16:creationId xmlns:a16="http://schemas.microsoft.com/office/drawing/2014/main" id="{935410F6-47AE-4525-55D2-540BA177D04E}"/>
              </a:ext>
            </a:extLst>
          </p:cNvPr>
          <p:cNvCxnSpPr>
            <a:cxnSpLocks/>
            <a:stCxn id="114" idx="3"/>
            <a:endCxn id="111" idx="1"/>
          </p:cNvCxnSpPr>
          <p:nvPr/>
        </p:nvCxnSpPr>
        <p:spPr>
          <a:xfrm>
            <a:off x="2258815" y="4324633"/>
            <a:ext cx="326329" cy="3103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6" name="TextBox 115">
            <a:extLst>
              <a:ext uri="{FF2B5EF4-FFF2-40B4-BE49-F238E27FC236}">
                <a16:creationId xmlns:a16="http://schemas.microsoft.com/office/drawing/2014/main" id="{75A5FCF0-B135-D0DE-CF7C-C6370CF1DBB8}"/>
              </a:ext>
            </a:extLst>
          </p:cNvPr>
          <p:cNvSpPr txBox="1"/>
          <p:nvPr/>
        </p:nvSpPr>
        <p:spPr>
          <a:xfrm>
            <a:off x="6189397" y="2806655"/>
            <a:ext cx="784189" cy="369332"/>
          </a:xfrm>
          <a:prstGeom prst="rect">
            <a:avLst/>
          </a:prstGeom>
          <a:noFill/>
        </p:spPr>
        <p:txBody>
          <a:bodyPr wrap="none" rtlCol="0">
            <a:spAutoFit/>
          </a:bodyPr>
          <a:lstStyle/>
          <a:p>
            <a:r>
              <a:rPr lang="en-US"/>
              <a:t>Chiller</a:t>
            </a:r>
          </a:p>
        </p:txBody>
      </p:sp>
      <p:cxnSp>
        <p:nvCxnSpPr>
          <p:cNvPr id="117" name="Straight Arrow Connector 116">
            <a:extLst>
              <a:ext uri="{FF2B5EF4-FFF2-40B4-BE49-F238E27FC236}">
                <a16:creationId xmlns:a16="http://schemas.microsoft.com/office/drawing/2014/main" id="{D390F12F-DCE1-E506-CD3C-69DEF7974B5E}"/>
              </a:ext>
            </a:extLst>
          </p:cNvPr>
          <p:cNvCxnSpPr>
            <a:stCxn id="116" idx="3"/>
            <a:endCxn id="112" idx="1"/>
          </p:cNvCxnSpPr>
          <p:nvPr/>
        </p:nvCxnSpPr>
        <p:spPr>
          <a:xfrm>
            <a:off x="6973586" y="2991321"/>
            <a:ext cx="350306" cy="3909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8" name="TextBox 117">
            <a:extLst>
              <a:ext uri="{FF2B5EF4-FFF2-40B4-BE49-F238E27FC236}">
                <a16:creationId xmlns:a16="http://schemas.microsoft.com/office/drawing/2014/main" id="{8980338E-A270-C1F7-FC96-13E10F75D6B8}"/>
              </a:ext>
            </a:extLst>
          </p:cNvPr>
          <p:cNvSpPr txBox="1"/>
          <p:nvPr/>
        </p:nvSpPr>
        <p:spPr>
          <a:xfrm>
            <a:off x="4561527" y="3398365"/>
            <a:ext cx="1191609" cy="646331"/>
          </a:xfrm>
          <a:prstGeom prst="rect">
            <a:avLst/>
          </a:prstGeom>
          <a:noFill/>
        </p:spPr>
        <p:txBody>
          <a:bodyPr wrap="none" rtlCol="0">
            <a:spAutoFit/>
          </a:bodyPr>
          <a:lstStyle/>
          <a:p>
            <a:pPr algn="ctr"/>
            <a:r>
              <a:rPr lang="en-US" sz="1200"/>
              <a:t>Liquid 2 Liquid</a:t>
            </a:r>
          </a:p>
          <a:p>
            <a:pPr algn="ctr"/>
            <a:r>
              <a:rPr lang="en-US" sz="1200"/>
              <a:t>Heat Exchanger </a:t>
            </a:r>
          </a:p>
          <a:p>
            <a:pPr algn="ctr"/>
            <a:r>
              <a:rPr lang="en-US" sz="1200"/>
              <a:t>Sub-assembly</a:t>
            </a:r>
          </a:p>
        </p:txBody>
      </p:sp>
      <p:cxnSp>
        <p:nvCxnSpPr>
          <p:cNvPr id="119" name="Straight Arrow Connector 118">
            <a:extLst>
              <a:ext uri="{FF2B5EF4-FFF2-40B4-BE49-F238E27FC236}">
                <a16:creationId xmlns:a16="http://schemas.microsoft.com/office/drawing/2014/main" id="{82A8E582-0FD1-F985-505B-E0F77932D52C}"/>
              </a:ext>
            </a:extLst>
          </p:cNvPr>
          <p:cNvCxnSpPr>
            <a:stCxn id="118" idx="1"/>
            <a:endCxn id="9" idx="3"/>
          </p:cNvCxnSpPr>
          <p:nvPr/>
        </p:nvCxnSpPr>
        <p:spPr>
          <a:xfrm flipH="1">
            <a:off x="4282886" y="3721531"/>
            <a:ext cx="278641" cy="803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FAA4D066-D1E9-A00F-D429-CC744980C842}"/>
              </a:ext>
            </a:extLst>
          </p:cNvPr>
          <p:cNvCxnSpPr/>
          <p:nvPr/>
        </p:nvCxnSpPr>
        <p:spPr>
          <a:xfrm>
            <a:off x="5852056" y="1288712"/>
            <a:ext cx="0" cy="4486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594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3B964CEE-5A36-5521-94D9-59980D3DE9E6}"/>
            </a:ext>
          </a:extLst>
        </p:cNvPr>
        <p:cNvGrpSpPr/>
        <p:nvPr/>
      </p:nvGrpSpPr>
      <p:grpSpPr>
        <a:xfrm>
          <a:off x="0" y="0"/>
          <a:ext cx="0" cy="0"/>
          <a:chOff x="0" y="0"/>
          <a:chExt cx="0" cy="0"/>
        </a:xfrm>
      </p:grpSpPr>
      <p:pic>
        <p:nvPicPr>
          <p:cNvPr id="102" name="Google Shape;102;p14">
            <a:extLst>
              <a:ext uri="{FF2B5EF4-FFF2-40B4-BE49-F238E27FC236}">
                <a16:creationId xmlns:a16="http://schemas.microsoft.com/office/drawing/2014/main" id="{F8DE1B1A-FFD1-436D-8647-58A27C384539}"/>
              </a:ext>
            </a:extLst>
          </p:cNvPr>
          <p:cNvPicPr preferRelativeResize="0"/>
          <p:nvPr/>
        </p:nvPicPr>
        <p:blipFill rotWithShape="1">
          <a:blip r:embed="rId3">
            <a:alphaModFix/>
          </a:blip>
          <a:srcRect/>
          <a:stretch/>
        </p:blipFill>
        <p:spPr>
          <a:xfrm>
            <a:off x="0" y="0"/>
            <a:ext cx="3187699" cy="2628899"/>
          </a:xfrm>
          <a:prstGeom prst="rect">
            <a:avLst/>
          </a:prstGeom>
          <a:noFill/>
          <a:ln>
            <a:noFill/>
          </a:ln>
        </p:spPr>
      </p:pic>
      <p:pic>
        <p:nvPicPr>
          <p:cNvPr id="103" name="Google Shape;103;p14">
            <a:extLst>
              <a:ext uri="{FF2B5EF4-FFF2-40B4-BE49-F238E27FC236}">
                <a16:creationId xmlns:a16="http://schemas.microsoft.com/office/drawing/2014/main" id="{B08D65AF-A515-6925-88F0-692C7764FAA5}"/>
              </a:ext>
            </a:extLst>
          </p:cNvPr>
          <p:cNvPicPr preferRelativeResize="0"/>
          <p:nvPr/>
        </p:nvPicPr>
        <p:blipFill rotWithShape="1">
          <a:blip r:embed="rId4">
            <a:alphaModFix/>
          </a:blip>
          <a:srcRect/>
          <a:stretch/>
        </p:blipFill>
        <p:spPr>
          <a:xfrm>
            <a:off x="8086849" y="3435099"/>
            <a:ext cx="4116376" cy="3437851"/>
          </a:xfrm>
          <a:prstGeom prst="rect">
            <a:avLst/>
          </a:prstGeom>
          <a:noFill/>
          <a:ln>
            <a:noFill/>
          </a:ln>
        </p:spPr>
      </p:pic>
      <p:sp>
        <p:nvSpPr>
          <p:cNvPr id="104" name="Google Shape;104;p14">
            <a:extLst>
              <a:ext uri="{FF2B5EF4-FFF2-40B4-BE49-F238E27FC236}">
                <a16:creationId xmlns:a16="http://schemas.microsoft.com/office/drawing/2014/main" id="{01D2F229-8285-7F30-C88B-FBB018A7C4BA}"/>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82752"/>
              </a:buClr>
              <a:buSzPts val="5400"/>
              <a:buFont typeface="Arial"/>
              <a:buNone/>
            </a:pPr>
            <a:r>
              <a:rPr lang="en-US" sz="5400" b="1">
                <a:solidFill>
                  <a:srgbClr val="182752"/>
                </a:solidFill>
                <a:latin typeface="Arial"/>
                <a:cs typeface="Arial"/>
                <a:sym typeface="Arial"/>
              </a:rPr>
              <a:t>Modes of Operation</a:t>
            </a:r>
            <a:endParaRPr/>
          </a:p>
        </p:txBody>
      </p:sp>
      <p:sp>
        <p:nvSpPr>
          <p:cNvPr id="3" name="Text Placeholder 2">
            <a:extLst>
              <a:ext uri="{FF2B5EF4-FFF2-40B4-BE49-F238E27FC236}">
                <a16:creationId xmlns:a16="http://schemas.microsoft.com/office/drawing/2014/main" id="{3E39F646-E394-4142-B092-1E8B17830BA6}"/>
              </a:ext>
            </a:extLst>
          </p:cNvPr>
          <p:cNvSpPr>
            <a:spLocks noGrp="1"/>
          </p:cNvSpPr>
          <p:nvPr>
            <p:ph type="body" idx="1"/>
          </p:nvPr>
        </p:nvSpPr>
        <p:spPr>
          <a:xfrm>
            <a:off x="262415" y="1424972"/>
            <a:ext cx="5181600" cy="4351338"/>
          </a:xfrm>
        </p:spPr>
        <p:txBody>
          <a:bodyPr/>
          <a:lstStyle/>
          <a:p>
            <a:r>
              <a:rPr lang="en-US"/>
              <a:t>Latent Heat</a:t>
            </a:r>
          </a:p>
          <a:p>
            <a:r>
              <a:rPr lang="en-US"/>
              <a:t>Water </a:t>
            </a:r>
          </a:p>
          <a:p>
            <a:pPr marL="114300" indent="0">
              <a:buNone/>
            </a:pPr>
            <a:r>
              <a:rPr lang="en-US"/>
              <a:t>    Container</a:t>
            </a:r>
          </a:p>
          <a:p>
            <a:r>
              <a:rPr lang="en-US"/>
              <a:t>PEX-A Tube</a:t>
            </a:r>
          </a:p>
          <a:p>
            <a:r>
              <a:rPr lang="en-US"/>
              <a:t>Copper</a:t>
            </a:r>
          </a:p>
          <a:p>
            <a:pPr marL="114300" indent="0">
              <a:buNone/>
            </a:pPr>
            <a:endParaRPr lang="en-US"/>
          </a:p>
        </p:txBody>
      </p:sp>
      <p:sp>
        <p:nvSpPr>
          <p:cNvPr id="4" name="Text Placeholder 3">
            <a:extLst>
              <a:ext uri="{FF2B5EF4-FFF2-40B4-BE49-F238E27FC236}">
                <a16:creationId xmlns:a16="http://schemas.microsoft.com/office/drawing/2014/main" id="{F6EE6239-07AD-4F5F-ABEE-5EE65526BB90}"/>
              </a:ext>
            </a:extLst>
          </p:cNvPr>
          <p:cNvSpPr>
            <a:spLocks noGrp="1"/>
          </p:cNvSpPr>
          <p:nvPr>
            <p:ph type="body" idx="2"/>
          </p:nvPr>
        </p:nvSpPr>
        <p:spPr>
          <a:xfrm>
            <a:off x="6172200" y="1424972"/>
            <a:ext cx="5181600" cy="4351338"/>
          </a:xfrm>
        </p:spPr>
        <p:txBody>
          <a:bodyPr/>
          <a:lstStyle/>
          <a:p>
            <a:pPr marL="114300" indent="0">
              <a:buNone/>
            </a:pPr>
            <a:r>
              <a:rPr lang="en-US"/>
              <a:t>Sensible heat</a:t>
            </a:r>
          </a:p>
          <a:p>
            <a:r>
              <a:rPr lang="en-US"/>
              <a:t>Concrete</a:t>
            </a:r>
          </a:p>
          <a:p>
            <a:pPr marL="114300" indent="0">
              <a:buNone/>
            </a:pPr>
            <a:r>
              <a:rPr lang="en-US"/>
              <a:t>Tube</a:t>
            </a:r>
          </a:p>
          <a:p>
            <a:r>
              <a:rPr lang="en-US"/>
              <a:t>Copper</a:t>
            </a:r>
          </a:p>
        </p:txBody>
      </p:sp>
      <p:sp>
        <p:nvSpPr>
          <p:cNvPr id="107" name="Google Shape;107;p14">
            <a:extLst>
              <a:ext uri="{FF2B5EF4-FFF2-40B4-BE49-F238E27FC236}">
                <a16:creationId xmlns:a16="http://schemas.microsoft.com/office/drawing/2014/main" id="{F4F84752-6577-8438-6D42-DD71A9B0BA30}"/>
              </a:ext>
            </a:extLst>
          </p:cNvPr>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pic>
        <p:nvPicPr>
          <p:cNvPr id="106" name="Google Shape;106;p14">
            <a:extLst>
              <a:ext uri="{FF2B5EF4-FFF2-40B4-BE49-F238E27FC236}">
                <a16:creationId xmlns:a16="http://schemas.microsoft.com/office/drawing/2014/main" id="{D07F0DD4-5A1C-AB67-F0EE-301759E8756D}"/>
              </a:ext>
            </a:extLst>
          </p:cNvPr>
          <p:cNvPicPr preferRelativeResize="0"/>
          <p:nvPr/>
        </p:nvPicPr>
        <p:blipFill rotWithShape="1">
          <a:blip r:embed="rId5">
            <a:alphaModFix/>
          </a:blip>
          <a:srcRect/>
          <a:stretch/>
        </p:blipFill>
        <p:spPr>
          <a:xfrm>
            <a:off x="10851227" y="6164887"/>
            <a:ext cx="1104819" cy="448700"/>
          </a:xfrm>
          <a:prstGeom prst="rect">
            <a:avLst/>
          </a:prstGeom>
          <a:noFill/>
          <a:ln>
            <a:noFill/>
          </a:ln>
        </p:spPr>
      </p:pic>
      <p:sp>
        <p:nvSpPr>
          <p:cNvPr id="108" name="Google Shape;108;p14">
            <a:extLst>
              <a:ext uri="{FF2B5EF4-FFF2-40B4-BE49-F238E27FC236}">
                <a16:creationId xmlns:a16="http://schemas.microsoft.com/office/drawing/2014/main" id="{6C1A2648-5D73-0181-DCAE-A8E2B0CB9D9A}"/>
              </a:ext>
            </a:extLst>
          </p:cNvPr>
          <p:cNvSpPr txBox="1"/>
          <p:nvPr/>
        </p:nvSpPr>
        <p:spPr>
          <a:xfrm>
            <a:off x="10306800" y="0"/>
            <a:ext cx="1885200" cy="66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0066B3"/>
                </a:solidFill>
                <a:latin typeface="Calibri"/>
                <a:ea typeface="Calibri"/>
                <a:cs typeface="Calibri"/>
                <a:sym typeface="Calibri"/>
              </a:rPr>
              <a:t>9</a:t>
            </a:r>
          </a:p>
          <a:p>
            <a:pPr marL="0" lvl="0" indent="0" algn="ctr" rtl="0">
              <a:spcBef>
                <a:spcPts val="0"/>
              </a:spcBef>
              <a:spcAft>
                <a:spcPts val="0"/>
              </a:spcAft>
              <a:buNone/>
            </a:pPr>
            <a:r>
              <a:rPr lang="en-US">
                <a:solidFill>
                  <a:srgbClr val="0066B3"/>
                </a:solidFill>
                <a:latin typeface="Calibri"/>
                <a:ea typeface="Calibri"/>
                <a:cs typeface="Calibri"/>
                <a:sym typeface="Calibri"/>
              </a:rPr>
              <a:t>Aaron</a:t>
            </a:r>
            <a:endParaRPr>
              <a:solidFill>
                <a:srgbClr val="0066B3"/>
              </a:solidFill>
              <a:latin typeface="Calibri"/>
              <a:ea typeface="Calibri"/>
              <a:cs typeface="Calibri"/>
              <a:sym typeface="Calibri"/>
            </a:endParaRPr>
          </a:p>
        </p:txBody>
      </p:sp>
      <p:pic>
        <p:nvPicPr>
          <p:cNvPr id="10" name="Picture 9">
            <a:extLst>
              <a:ext uri="{FF2B5EF4-FFF2-40B4-BE49-F238E27FC236}">
                <a16:creationId xmlns:a16="http://schemas.microsoft.com/office/drawing/2014/main" id="{15E14C6E-1460-4E99-98D4-85A4997418FE}"/>
              </a:ext>
            </a:extLst>
          </p:cNvPr>
          <p:cNvPicPr>
            <a:picLocks noChangeAspect="1"/>
          </p:cNvPicPr>
          <p:nvPr/>
        </p:nvPicPr>
        <p:blipFill>
          <a:blip r:embed="rId6"/>
          <a:stretch>
            <a:fillRect/>
          </a:stretch>
        </p:blipFill>
        <p:spPr>
          <a:xfrm>
            <a:off x="8428516" y="1233526"/>
            <a:ext cx="3403266" cy="4370584"/>
          </a:xfrm>
          <a:prstGeom prst="rect">
            <a:avLst/>
          </a:prstGeom>
        </p:spPr>
      </p:pic>
      <p:pic>
        <p:nvPicPr>
          <p:cNvPr id="12" name="Picture 11">
            <a:extLst>
              <a:ext uri="{FF2B5EF4-FFF2-40B4-BE49-F238E27FC236}">
                <a16:creationId xmlns:a16="http://schemas.microsoft.com/office/drawing/2014/main" id="{A46E33D5-AB05-43BE-9B79-6135B96EEB0A}"/>
              </a:ext>
            </a:extLst>
          </p:cNvPr>
          <p:cNvPicPr>
            <a:picLocks noChangeAspect="1"/>
          </p:cNvPicPr>
          <p:nvPr/>
        </p:nvPicPr>
        <p:blipFill>
          <a:blip r:embed="rId7"/>
          <a:stretch>
            <a:fillRect/>
          </a:stretch>
        </p:blipFill>
        <p:spPr>
          <a:xfrm>
            <a:off x="2532552" y="1783805"/>
            <a:ext cx="3336176" cy="2454922"/>
          </a:xfrm>
          <a:prstGeom prst="rect">
            <a:avLst/>
          </a:prstGeom>
        </p:spPr>
      </p:pic>
      <p:pic>
        <p:nvPicPr>
          <p:cNvPr id="15" name="Picture 14">
            <a:extLst>
              <a:ext uri="{FF2B5EF4-FFF2-40B4-BE49-F238E27FC236}">
                <a16:creationId xmlns:a16="http://schemas.microsoft.com/office/drawing/2014/main" id="{1FEA5324-FEB3-41C1-87AA-922C2C62C7EA}"/>
              </a:ext>
            </a:extLst>
          </p:cNvPr>
          <p:cNvPicPr>
            <a:picLocks noChangeAspect="1"/>
          </p:cNvPicPr>
          <p:nvPr/>
        </p:nvPicPr>
        <p:blipFill>
          <a:blip r:embed="rId8"/>
          <a:stretch>
            <a:fillRect/>
          </a:stretch>
        </p:blipFill>
        <p:spPr>
          <a:xfrm>
            <a:off x="3722438" y="4577187"/>
            <a:ext cx="1492438" cy="1587700"/>
          </a:xfrm>
          <a:prstGeom prst="rect">
            <a:avLst/>
          </a:prstGeom>
        </p:spPr>
      </p:pic>
    </p:spTree>
    <p:extLst>
      <p:ext uri="{BB962C8B-B14F-4D97-AF65-F5344CB8AC3E}">
        <p14:creationId xmlns:p14="http://schemas.microsoft.com/office/powerpoint/2010/main" val="254081811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e2af165-ec9c-4ad2-b335-315480fd5b02">
      <Terms xmlns="http://schemas.microsoft.com/office/infopath/2007/PartnerControls"/>
    </lcf76f155ced4ddcb4097134ff3c332f>
    <TaxCatchAll xmlns="ee7af416-fd08-4c05-917f-58707134136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3AA294FAA464C47BE50DA13D622A3B4" ma:contentTypeVersion="15" ma:contentTypeDescription="Create a new document." ma:contentTypeScope="" ma:versionID="1a9a80924bb8c627947ea08aea0d71db">
  <xsd:schema xmlns:xsd="http://www.w3.org/2001/XMLSchema" xmlns:xs="http://www.w3.org/2001/XMLSchema" xmlns:p="http://schemas.microsoft.com/office/2006/metadata/properties" xmlns:ns2="9e2af165-ec9c-4ad2-b335-315480fd5b02" xmlns:ns3="ee7af416-fd08-4c05-917f-587071341363" targetNamespace="http://schemas.microsoft.com/office/2006/metadata/properties" ma:root="true" ma:fieldsID="f339b8934c97a2a2c05511197e96318d" ns2:_="" ns3:_="">
    <xsd:import namespace="9e2af165-ec9c-4ad2-b335-315480fd5b02"/>
    <xsd:import namespace="ee7af416-fd08-4c05-917f-58707134136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2af165-ec9c-4ad2-b335-315480fd5b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ab86591-d70f-4a96-900c-bfbe5e6a318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7af416-fd08-4c05-917f-58707134136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f630daa-485b-4536-bd0d-1bdfdbff191a}" ma:internalName="TaxCatchAll" ma:showField="CatchAllData" ma:web="ee7af416-fd08-4c05-917f-5870713413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67EC37-D564-496E-AD2E-0338FACC44BB}">
  <ds:schemaRefs>
    <ds:schemaRef ds:uri="http://schemas.microsoft.com/sharepoint/v3/contenttype/forms"/>
  </ds:schemaRefs>
</ds:datastoreItem>
</file>

<file path=customXml/itemProps2.xml><?xml version="1.0" encoding="utf-8"?>
<ds:datastoreItem xmlns:ds="http://schemas.openxmlformats.org/officeDocument/2006/customXml" ds:itemID="{B873BE64-0063-484E-9F07-74E9EE4F69C7}">
  <ds:schemaRefs>
    <ds:schemaRef ds:uri="http://schemas.microsoft.com/office/2006/metadata/properties"/>
    <ds:schemaRef ds:uri="http://www.w3.org/2000/xmlns/"/>
    <ds:schemaRef ds:uri="9e2af165-ec9c-4ad2-b335-315480fd5b02"/>
    <ds:schemaRef ds:uri="http://schemas.microsoft.com/office/infopath/2007/PartnerControls"/>
    <ds:schemaRef ds:uri="ee7af416-fd08-4c05-917f-587071341363"/>
    <ds:schemaRef ds:uri="http://www.w3.org/2001/XMLSchema-instance"/>
  </ds:schemaRefs>
</ds:datastoreItem>
</file>

<file path=customXml/itemProps3.xml><?xml version="1.0" encoding="utf-8"?>
<ds:datastoreItem xmlns:ds="http://schemas.openxmlformats.org/officeDocument/2006/customXml" ds:itemID="{922F37CA-08DF-4561-BF4B-3C34B4FF5E53}">
  <ds:schemaRefs>
    <ds:schemaRef ds:uri="http://schemas.microsoft.com/office/2006/metadata/contentType"/>
    <ds:schemaRef ds:uri="http://schemas.microsoft.com/office/2006/metadata/properties/metaAttributes"/>
    <ds:schemaRef ds:uri="http://www.w3.org/2000/xmlns/"/>
    <ds:schemaRef ds:uri="http://www.w3.org/2001/XMLSchema"/>
    <ds:schemaRef ds:uri="9e2af165-ec9c-4ad2-b335-315480fd5b02"/>
    <ds:schemaRef ds:uri="ee7af416-fd08-4c05-917f-587071341363"/>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25</Slides>
  <Notes>25</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SRP Thermal Mass </vt:lpstr>
      <vt:lpstr>Project Description</vt:lpstr>
      <vt:lpstr>Drawings</vt:lpstr>
      <vt:lpstr>Chiller Methods</vt:lpstr>
      <vt:lpstr>Sub Assembly</vt:lpstr>
      <vt:lpstr>Black Box Model</vt:lpstr>
      <vt:lpstr>Black Box Model</vt:lpstr>
      <vt:lpstr>Top Level Design Function Diagram</vt:lpstr>
      <vt:lpstr>Modes of Operation</vt:lpstr>
      <vt:lpstr>QFD</vt:lpstr>
      <vt:lpstr>Analyzing an Actual Vapor Compression Refrigeration Cycle</vt:lpstr>
      <vt:lpstr>MATLAB Engineering Calculations</vt:lpstr>
      <vt:lpstr>MATLAB Material Analysis - Water</vt:lpstr>
      <vt:lpstr>Material Analysis - Concrete</vt:lpstr>
      <vt:lpstr>Material Analysis – Ethylene Glycol</vt:lpstr>
      <vt:lpstr>FMEA</vt:lpstr>
      <vt:lpstr>Testing Procedures</vt:lpstr>
      <vt:lpstr>Net Present Value (NPV)</vt:lpstr>
      <vt:lpstr>Project Budget</vt:lpstr>
      <vt:lpstr>Schedule for Next Semester</vt:lpstr>
      <vt:lpstr>Thank you!</vt:lpstr>
      <vt:lpstr>AR</vt:lpstr>
      <vt:lpstr>Ansys - Concrete</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Closed Circuit Hydro-Plant Located on the Navajo Reservation </dc:title>
  <dc:creator>Courtney</dc:creator>
  <cp:lastModifiedBy>Aaron Espinoza</cp:lastModifiedBy>
  <cp:revision>2</cp:revision>
  <dcterms:modified xsi:type="dcterms:W3CDTF">2024-04-30T00:06:00Z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0x010100D3AA294FAA464C47BE50DA13D622A3B4</vt:lpwstr>
  </property>
  <property fmtid="{D5CDD505-2E9C-101B-9397-08002B2CF9AE}" pid="3" name="MediaServiceImageTags">
    <vt:lpwstr/>
  </property>
</Properties>
</file>